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1" r:id="rId5"/>
    <p:sldId id="262" r:id="rId6"/>
    <p:sldId id="275" r:id="rId7"/>
    <p:sldId id="279" r:id="rId8"/>
    <p:sldId id="276" r:id="rId9"/>
    <p:sldId id="266" r:id="rId10"/>
    <p:sldId id="263" r:id="rId11"/>
    <p:sldId id="280" r:id="rId12"/>
    <p:sldId id="278" r:id="rId13"/>
    <p:sldId id="268" r:id="rId14"/>
    <p:sldId id="265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82" r:id="rId23"/>
    <p:sldId id="283" r:id="rId24"/>
    <p:sldId id="267" r:id="rId25"/>
    <p:sldId id="284" r:id="rId26"/>
    <p:sldId id="285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4486-294B-49AE-8954-761A5C9FF728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B0444-7C28-4D6F-A3AB-C644EB3E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fld id="{8770C411-6EF9-4FA2-982A-32AA3D47ADEA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FIGURE 5-1 The plasma membrane </a:t>
            </a:r>
          </a:p>
          <a:p>
            <a:pPr eaLnBrk="1" hangingPunct="1"/>
            <a:r>
              <a:rPr lang="en-US" dirty="0" smtClean="0"/>
              <a:t>The plasma membrane is a bilayer of phospholipids that form a fluid matrix in which various proteins (blue) are embedded. Many proteins have carbohydrates attached to them, forming glycoproteins. Three of the five major types of membrane proteins are illustrated here: recognition, receptor, and transport proteins.</a:t>
            </a:r>
          </a:p>
        </p:txBody>
      </p:sp>
    </p:spTree>
    <p:extLst>
      <p:ext uri="{BB962C8B-B14F-4D97-AF65-F5344CB8AC3E}">
        <p14:creationId xmlns:p14="http://schemas.microsoft.com/office/powerpoint/2010/main" val="284151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fld id="{1E479D0E-3D6B-4BF9-B998-66CADED75F43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5-7c Diffusion through the plasma membrane </a:t>
            </a:r>
          </a:p>
          <a:p>
            <a:pPr eaLnBrk="1" hangingPunct="1"/>
            <a:r>
              <a:rPr lang="en-US" smtClean="0"/>
              <a:t>(c) Facilitated diffusion through a carrier protein.</a:t>
            </a:r>
          </a:p>
        </p:txBody>
      </p:sp>
    </p:spTree>
    <p:extLst>
      <p:ext uri="{BB962C8B-B14F-4D97-AF65-F5344CB8AC3E}">
        <p14:creationId xmlns:p14="http://schemas.microsoft.com/office/powerpoint/2010/main" val="3729757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fld id="{0CE99D91-4817-4CCB-AB98-65FD7F0910AE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5-12 Active transport </a:t>
            </a:r>
          </a:p>
          <a:p>
            <a:pPr eaLnBrk="1" hangingPunct="1"/>
            <a:r>
              <a:rPr lang="en-US" smtClean="0"/>
              <a:t>Active transport uses cellular energy to move molecules across the plasma membrane against a concentration gradient. A transport protein (blue) has an ATP binding site and a recognition site for the molecules to be transported, in this case calcium ions (Ca</a:t>
            </a:r>
            <a:r>
              <a:rPr lang="en-US" baseline="30000" smtClean="0"/>
              <a:t>2+</a:t>
            </a:r>
            <a:r>
              <a:rPr lang="en-US" smtClean="0"/>
              <a:t>)Notice that when ATP donates its energy, it loses its third phosphate group and becomes ADP + P.</a:t>
            </a:r>
          </a:p>
        </p:txBody>
      </p:sp>
    </p:spTree>
    <p:extLst>
      <p:ext uri="{BB962C8B-B14F-4D97-AF65-F5344CB8AC3E}">
        <p14:creationId xmlns:p14="http://schemas.microsoft.com/office/powerpoint/2010/main" val="789644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00FAE-5ADB-4526-BF98-3E8142DBBFBF}" type="slidenum">
              <a:rPr lang="en-US"/>
              <a:pPr/>
              <a:t>29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FADC3-332D-4D34-95D2-FA8C3A009D4D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5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AA087C-5616-408F-8014-86B281E2FF7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2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423D01-B5A6-44B6-AD1B-C5A238DD4218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E9161B-0B3B-43F7-B431-81D797A40171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4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38B877-F2BC-453B-8612-38476FD16E2D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34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8E3A4F-CBB6-485B-8E40-6567ACDDBE7C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30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E7606-9598-4140-8D6B-FABD9FED6E1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58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fld id="{1E5FADCF-740A-4830-B5C1-7322BE0831B7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E5-2b Function and structure of aquaporin </a:t>
            </a:r>
          </a:p>
          <a:p>
            <a:pPr eaLnBrk="1" hangingPunct="1"/>
            <a:r>
              <a:rPr lang="en-US" smtClean="0"/>
              <a:t>(b) Aquaporin consists of proteins that form a narrow pore (seen here in cross-section) in which charged amino acids interact with water molecules, promoting their movement through in either direction while repelling other substances.</a:t>
            </a:r>
          </a:p>
        </p:txBody>
      </p:sp>
    </p:spTree>
    <p:extLst>
      <p:ext uri="{BB962C8B-B14F-4D97-AF65-F5344CB8AC3E}">
        <p14:creationId xmlns:p14="http://schemas.microsoft.com/office/powerpoint/2010/main" val="416822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xadMJ9zqpA&amp;feature=relate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~sdowning/Membranes/proteinmobilityanim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.uconn.edu/~bi107vc/images/anim/SigtranRA.gif" TargetMode="External"/><Relationship Id="rId5" Type="http://schemas.openxmlformats.org/officeDocument/2006/relationships/hyperlink" Target="http://entochem.tamu.edu/G-Protein/index.html" TargetMode="External"/><Relationship Id="rId4" Type="http://schemas.openxmlformats.org/officeDocument/2006/relationships/hyperlink" Target="http://www.rpi.edu/dept/bcbp/molbiochem/MBWeb/mb1/part2/signals.htm#animat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olc/dl/120068/bio04.swf" TargetMode="External"/><Relationship Id="rId2" Type="http://schemas.openxmlformats.org/officeDocument/2006/relationships/hyperlink" Target="http://highered.mcgraw-hill.com/sites/0072495855/student_view0/chapter2/animation__how_the_sodium_potassium_pump_work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ell memb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3" y="298918"/>
            <a:ext cx="10879453" cy="543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3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hospholipid bi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283779"/>
            <a:ext cx="10471479" cy="58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4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91" y="58846"/>
            <a:ext cx="116507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Facilitated Diffusion:</a:t>
            </a:r>
          </a:p>
          <a:p>
            <a:pPr lvl="3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diffusion of charged and polar molecules through a membrane</a:t>
            </a:r>
          </a:p>
          <a:p>
            <a:pPr lvl="3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Uses protein channels or carrier proteins without energy expenditure</a:t>
            </a:r>
          </a:p>
          <a:p>
            <a:pPr lvl="3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Hydrogen ion channels, potassium ion channels, glucose carriers</a:t>
            </a:r>
          </a:p>
          <a:p>
            <a:pPr lvl="2"/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Osmosis:</a:t>
            </a:r>
          </a:p>
          <a:p>
            <a:pPr lvl="3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Diffusion of water from high concentration to low concentration</a:t>
            </a:r>
          </a:p>
          <a:p>
            <a:pPr lvl="3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Water molecules move DOWN their osmotic potential gradient</a:t>
            </a:r>
          </a:p>
          <a:p>
            <a:pPr lvl="3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Water potential is expressed as a negative value</a:t>
            </a:r>
          </a:p>
          <a:p>
            <a:pPr lvl="4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Lower potential (more negative) is more concentrated</a:t>
            </a:r>
          </a:p>
          <a:p>
            <a:pPr lvl="4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Water flows from a high potential (less negative) to a lower potential (more negative)</a:t>
            </a:r>
          </a:p>
          <a:p>
            <a:pPr lvl="4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solution “A”   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Ψ = -2.55   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 “B”  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Ψ = -7.82</a:t>
            </a:r>
          </a:p>
          <a:p>
            <a:pPr marL="1280160" lvl="4" indent="0">
              <a:buNone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Which Solution will GAIN water from the other solution?</a:t>
            </a:r>
          </a:p>
          <a:p>
            <a:pPr marL="1280160" lvl="4" indent="0">
              <a:buNone/>
            </a:pP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“B”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5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Facilitated Diffusion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476" y="1418897"/>
            <a:ext cx="9324663" cy="4631047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Substances that require embedded channel proteins</a:t>
            </a:r>
          </a:p>
          <a:p>
            <a:pPr lvl="2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Hydrophilic substances such as large polar molecules, proteins, and all ions (H</a:t>
            </a:r>
            <a:r>
              <a:rPr lang="en-US" sz="2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Na</a:t>
            </a:r>
            <a:r>
              <a:rPr lang="en-US" sz="2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OH</a:t>
            </a:r>
            <a:r>
              <a:rPr lang="en-US" sz="2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)</a:t>
            </a:r>
          </a:p>
          <a:p>
            <a:pPr lvl="3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Ions attract water and become hydrated (and large)</a:t>
            </a:r>
          </a:p>
          <a:p>
            <a:pPr lvl="2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Water moves across membranes and through channel proteins  called  </a:t>
            </a:r>
            <a:r>
              <a:rPr lang="en-US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aquaporins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1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81400" y="1752601"/>
            <a:ext cx="5638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folHlink"/>
                </a:solidFill>
                <a:latin typeface="Tahoma" panose="020B0604030504040204" pitchFamily="34" charset="0"/>
                <a:hlinkClick r:id="rId3"/>
              </a:rPr>
              <a:t>PROTEINS CAN MOVE IN THE MEMBRANE, TOO!</a:t>
            </a:r>
            <a:endParaRPr lang="en-US" altLang="en-US" sz="600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Plasma Membrane Proteins</a:t>
            </a:r>
          </a:p>
        </p:txBody>
      </p:sp>
      <p:pic>
        <p:nvPicPr>
          <p:cNvPr id="18436" name="Picture 4" descr="06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/>
          <a:stretch>
            <a:fillRect/>
          </a:stretch>
        </p:blipFill>
        <p:spPr bwMode="auto">
          <a:xfrm>
            <a:off x="2514600" y="809625"/>
            <a:ext cx="77724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780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24" y="110359"/>
            <a:ext cx="11004331" cy="6747641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Membrane </a:t>
            </a:r>
            <a:r>
              <a:rPr lang="en-US" sz="2400" b="1" dirty="0">
                <a:latin typeface="+mj-lt"/>
                <a:ea typeface="Arial Unicode MS" pitchFamily="34" charset="-128"/>
                <a:cs typeface="Arial Unicode MS" pitchFamily="34" charset="-128"/>
              </a:rPr>
              <a:t>transport proteins</a:t>
            </a:r>
          </a:p>
          <a:p>
            <a:pPr lvl="1"/>
            <a:r>
              <a:rPr lang="en-US" sz="2400" b="1" dirty="0">
                <a:latin typeface="+mj-lt"/>
                <a:ea typeface="Arial Unicode MS" pitchFamily="34" charset="-128"/>
                <a:cs typeface="Arial Unicode MS" pitchFamily="34" charset="-128"/>
              </a:rPr>
              <a:t>Channel protein</a:t>
            </a:r>
          </a:p>
          <a:p>
            <a:pPr lvl="2"/>
            <a:r>
              <a:rPr lang="en-US" sz="2400" b="1" dirty="0">
                <a:latin typeface="+mj-lt"/>
                <a:ea typeface="Arial Unicode MS" pitchFamily="34" charset="-128"/>
                <a:cs typeface="Arial Unicode MS" pitchFamily="34" charset="-128"/>
              </a:rPr>
              <a:t>Form a channel or pore to permit transport of substances based upon size and charge</a:t>
            </a:r>
          </a:p>
          <a:p>
            <a:pPr lvl="1"/>
            <a:r>
              <a:rPr lang="en-US" sz="2400" b="1" dirty="0">
                <a:latin typeface="+mj-lt"/>
                <a:ea typeface="Arial Unicode MS" pitchFamily="34" charset="-128"/>
                <a:cs typeface="Arial Unicode MS" pitchFamily="34" charset="-128"/>
              </a:rPr>
              <a:t>Carrier protein</a:t>
            </a:r>
          </a:p>
          <a:p>
            <a:pPr lvl="2"/>
            <a:r>
              <a:rPr lang="en-US" sz="2400" b="1" dirty="0">
                <a:latin typeface="+mj-lt"/>
                <a:ea typeface="Arial Unicode MS" pitchFamily="34" charset="-128"/>
                <a:cs typeface="Arial Unicode MS" pitchFamily="34" charset="-128"/>
              </a:rPr>
              <a:t>Bind to molecules and change shape to transport across the membrane</a:t>
            </a:r>
          </a:p>
          <a:p>
            <a:pPr lvl="3"/>
            <a:r>
              <a:rPr lang="en-US" sz="2400" b="1" dirty="0">
                <a:latin typeface="+mj-lt"/>
                <a:ea typeface="Arial Unicode MS" pitchFamily="34" charset="-128"/>
                <a:cs typeface="Arial Unicode MS" pitchFamily="34" charset="-128"/>
              </a:rPr>
              <a:t>Specific to shape and chemical properties of molecules being transported</a:t>
            </a:r>
          </a:p>
          <a:p>
            <a:pPr lvl="1"/>
            <a:r>
              <a:rPr lang="en-US" sz="2400" b="1" dirty="0">
                <a:latin typeface="+mj-lt"/>
                <a:ea typeface="Arial Unicode MS" pitchFamily="34" charset="-128"/>
                <a:cs typeface="Arial Unicode MS" pitchFamily="34" charset="-128"/>
              </a:rPr>
              <a:t>Many channel and carrier proteins are ligand-gated</a:t>
            </a:r>
          </a:p>
          <a:p>
            <a:pPr lvl="2"/>
            <a:r>
              <a:rPr lang="en-US" sz="2400" b="1" dirty="0">
                <a:latin typeface="+mj-lt"/>
                <a:ea typeface="Arial Unicode MS" pitchFamily="34" charset="-128"/>
                <a:cs typeface="Arial Unicode MS" pitchFamily="34" charset="-128"/>
              </a:rPr>
              <a:t>A specific molecule called a ligand must bind to the protein to permit passage of the molecules being transported</a:t>
            </a:r>
          </a:p>
          <a:p>
            <a:pPr lvl="2"/>
            <a:r>
              <a:rPr lang="en-US" sz="2400" b="1" dirty="0">
                <a:latin typeface="+mj-lt"/>
                <a:ea typeface="Arial Unicode MS" pitchFamily="34" charset="-128"/>
                <a:cs typeface="Arial Unicode MS" pitchFamily="34" charset="-128"/>
              </a:rPr>
              <a:t>A ligand is a molecule that binds to a protein</a:t>
            </a:r>
          </a:p>
          <a:p>
            <a:pPr lvl="3"/>
            <a:r>
              <a:rPr lang="en-US" sz="2400" b="1" dirty="0">
                <a:latin typeface="+mj-lt"/>
                <a:ea typeface="Arial Unicode MS" pitchFamily="34" charset="-128"/>
                <a:cs typeface="Arial Unicode MS" pitchFamily="34" charset="-128"/>
              </a:rPr>
              <a:t>Example: neurotransmitters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5400"/>
              <a:t>Channel protein</a:t>
            </a:r>
          </a:p>
        </p:txBody>
      </p:sp>
      <p:pic>
        <p:nvPicPr>
          <p:cNvPr id="17411" name="Picture 3" descr="04_02a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r="51833"/>
          <a:stretch>
            <a:fillRect/>
          </a:stretch>
        </p:blipFill>
        <p:spPr>
          <a:xfrm>
            <a:off x="4874174" y="861848"/>
            <a:ext cx="4906963" cy="5791200"/>
          </a:xfrm>
          <a:noFill/>
        </p:spPr>
      </p:pic>
    </p:spTree>
    <p:extLst>
      <p:ext uri="{BB962C8B-B14F-4D97-AF65-F5344CB8AC3E}">
        <p14:creationId xmlns:p14="http://schemas.microsoft.com/office/powerpoint/2010/main" val="26218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5400"/>
              <a:t>Carrier protein</a:t>
            </a:r>
          </a:p>
        </p:txBody>
      </p:sp>
      <p:pic>
        <p:nvPicPr>
          <p:cNvPr id="19459" name="Picture 3" descr="04_02ab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5"/>
          <a:stretch>
            <a:fillRect/>
          </a:stretch>
        </p:blipFill>
        <p:spPr>
          <a:xfrm>
            <a:off x="3733801" y="1143000"/>
            <a:ext cx="4716463" cy="5715000"/>
          </a:xfrm>
          <a:noFill/>
        </p:spPr>
      </p:pic>
    </p:spTree>
    <p:extLst>
      <p:ext uri="{BB962C8B-B14F-4D97-AF65-F5344CB8AC3E}">
        <p14:creationId xmlns:p14="http://schemas.microsoft.com/office/powerpoint/2010/main" val="26003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5400"/>
              <a:t>Cell recognition protein</a:t>
            </a:r>
          </a:p>
        </p:txBody>
      </p:sp>
      <p:pic>
        <p:nvPicPr>
          <p:cNvPr id="21507" name="Picture 3" descr="04_02c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1" y="1143000"/>
            <a:ext cx="4418013" cy="5715000"/>
          </a:xfrm>
          <a:noFill/>
        </p:spPr>
      </p:pic>
    </p:spTree>
    <p:extLst>
      <p:ext uri="{BB962C8B-B14F-4D97-AF65-F5344CB8AC3E}">
        <p14:creationId xmlns:p14="http://schemas.microsoft.com/office/powerpoint/2010/main" val="39078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5400"/>
              <a:t>Receptor protein</a:t>
            </a:r>
          </a:p>
        </p:txBody>
      </p:sp>
      <p:pic>
        <p:nvPicPr>
          <p:cNvPr id="23555" name="Picture 3" descr="04_02d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19200"/>
            <a:ext cx="4159250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35032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5400"/>
              <a:t>Enzymatic protein</a:t>
            </a:r>
          </a:p>
        </p:txBody>
      </p:sp>
      <p:pic>
        <p:nvPicPr>
          <p:cNvPr id="28675" name="Picture 3" descr="04_02e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7414" y="1025525"/>
            <a:ext cx="4395787" cy="5791200"/>
          </a:xfr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57600" y="1981200"/>
            <a:ext cx="2362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Tahoma" charset="0"/>
              </a:rPr>
              <a:t>Example of Enzymatic activity associated with a membrane: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hlinkClick r:id="rId4"/>
              </a:rPr>
              <a:t>G-protein cascade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5800" y="1942936"/>
            <a:ext cx="3048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ahoma" panose="020B0604030504040204" pitchFamily="34" charset="0"/>
                <a:hlinkClick r:id="rId5"/>
              </a:rPr>
              <a:t>G-PROTEIN ANIMATION 2</a:t>
            </a:r>
            <a:endParaRPr lang="en-US" altLang="en-US" sz="3600" dirty="0">
              <a:latin typeface="Tahoma" panose="020B0604030504040204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057400" y="987206"/>
            <a:ext cx="3352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hlinkClick r:id="rId6"/>
              </a:rPr>
              <a:t>G-protein animation 3</a:t>
            </a:r>
            <a:endParaRPr lang="en-US" sz="3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6" grpId="1"/>
      <p:bldP spid="28677" grpId="0"/>
      <p:bldP spid="28677" grpId="1"/>
      <p:bldP spid="286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39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Eukaryote Relatedness</a:t>
            </a:r>
            <a:endParaRPr lang="en-US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7103" y="1143000"/>
            <a:ext cx="9916511" cy="53309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Structural evidence supports the relatedness of all eukaryotes. </a:t>
            </a:r>
          </a:p>
          <a:p>
            <a:pPr lvl="1"/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Cytoskeleton</a:t>
            </a:r>
          </a:p>
          <a:p>
            <a:pPr lvl="1"/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Membrane-bound organelles</a:t>
            </a:r>
          </a:p>
          <a:p>
            <a:pPr lvl="2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mitochondria and/or chloroplasts WITH circular DNA</a:t>
            </a:r>
          </a:p>
          <a:p>
            <a:pPr lvl="1"/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chromosomes</a:t>
            </a:r>
          </a:p>
          <a:p>
            <a:pPr lvl="2"/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Chromatin (DNA  + Protein)</a:t>
            </a:r>
          </a:p>
          <a:p>
            <a:pPr lvl="1"/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Endomembrane systems, including the nuclear envelope</a:t>
            </a: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7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/>
              <a:t>Permeability of the Cell Membrane-</a:t>
            </a:r>
          </a:p>
        </p:txBody>
      </p:sp>
      <p:pic>
        <p:nvPicPr>
          <p:cNvPr id="27651" name="Picture 3" descr="04_0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4588" y="1387476"/>
            <a:ext cx="7086600" cy="5314950"/>
          </a:xfr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00401" y="685801"/>
            <a:ext cx="551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Differentially Permeable</a:t>
            </a:r>
          </a:p>
        </p:txBody>
      </p:sp>
    </p:spTree>
    <p:extLst>
      <p:ext uri="{BB962C8B-B14F-4D97-AF65-F5344CB8AC3E}">
        <p14:creationId xmlns:p14="http://schemas.microsoft.com/office/powerpoint/2010/main" val="62060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figure e5-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379414"/>
            <a:ext cx="651033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97025" y="6477000"/>
            <a:ext cx="906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Figure E5-2b  </a:t>
            </a:r>
            <a:r>
              <a:rPr lang="en-US" sz="1400" i="1">
                <a:solidFill>
                  <a:srgbClr val="000000"/>
                </a:solidFill>
              </a:rPr>
              <a:t>Biology: Life on Earth</a:t>
            </a:r>
            <a:r>
              <a:rPr lang="en-US" sz="1400">
                <a:solidFill>
                  <a:srgbClr val="000000"/>
                </a:solidFill>
              </a:rPr>
              <a:t> 8/e  ©2008 Pearson Prentice Hall, Inc.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857500" y="407988"/>
            <a:ext cx="184698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i="1" noProof="1">
                <a:solidFill>
                  <a:srgbClr val="000000"/>
                </a:solidFill>
                <a:latin typeface="Arial" pitchFamily="34" charset="0"/>
              </a:rPr>
              <a:t>extracellular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i="1" noProof="1">
                <a:solidFill>
                  <a:srgbClr val="000000"/>
                </a:solidFill>
                <a:latin typeface="Arial" pitchFamily="34" charset="0"/>
              </a:rPr>
              <a:t>fluid</a:t>
            </a:r>
            <a:endParaRPr lang="en-US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913064" y="594995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Arial" pitchFamily="34" charset="0"/>
              </a:rPr>
              <a:t>cytosol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475289" y="602615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water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468939" y="373063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noProof="1">
                <a:solidFill>
                  <a:srgbClr val="000000"/>
                </a:solidFill>
                <a:latin typeface="Arial" pitchFamily="34" charset="0"/>
              </a:rPr>
              <a:t>water</a:t>
            </a: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3527425" y="1260475"/>
            <a:ext cx="155683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noProof="1">
                <a:solidFill>
                  <a:srgbClr val="000000"/>
                </a:solidFill>
                <a:latin typeface="Arial" pitchFamily="34" charset="0"/>
              </a:rPr>
              <a:t>aquaporin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noProof="1">
                <a:solidFill>
                  <a:srgbClr val="000000"/>
                </a:solidFill>
                <a:latin typeface="Arial" pitchFamily="34" charset="0"/>
              </a:rPr>
              <a:t>channel</a:t>
            </a: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 flipH="1" flipV="1">
            <a:off x="4711700" y="1901825"/>
            <a:ext cx="56515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2" name="SMARTInkShape-508"/>
          <p:cNvSpPr/>
          <p:nvPr>
            <p:custDataLst>
              <p:tags r:id="rId1"/>
            </p:custDataLst>
          </p:nvPr>
        </p:nvSpPr>
        <p:spPr bwMode="auto">
          <a:xfrm>
            <a:off x="6296026" y="4622127"/>
            <a:ext cx="442813" cy="1050012"/>
          </a:xfrm>
          <a:custGeom>
            <a:avLst/>
            <a:gdLst/>
            <a:ahLst/>
            <a:cxnLst/>
            <a:rect l="0" t="0" r="0" b="0"/>
            <a:pathLst>
              <a:path w="442813" h="1050012">
                <a:moveTo>
                  <a:pt x="21431" y="99892"/>
                </a:moveTo>
                <a:lnTo>
                  <a:pt x="21431" y="99892"/>
                </a:lnTo>
                <a:lnTo>
                  <a:pt x="14582" y="106741"/>
                </a:lnTo>
                <a:lnTo>
                  <a:pt x="14313" y="116953"/>
                </a:lnTo>
                <a:lnTo>
                  <a:pt x="16416" y="121498"/>
                </a:lnTo>
                <a:lnTo>
                  <a:pt x="19202" y="126163"/>
                </a:lnTo>
                <a:lnTo>
                  <a:pt x="20991" y="135626"/>
                </a:lnTo>
                <a:lnTo>
                  <a:pt x="21405" y="148488"/>
                </a:lnTo>
                <a:lnTo>
                  <a:pt x="26335" y="155322"/>
                </a:lnTo>
                <a:lnTo>
                  <a:pt x="27579" y="159718"/>
                </a:lnTo>
                <a:lnTo>
                  <a:pt x="28705" y="161207"/>
                </a:lnTo>
                <a:lnTo>
                  <a:pt x="40701" y="168833"/>
                </a:lnTo>
                <a:lnTo>
                  <a:pt x="45342" y="170220"/>
                </a:lnTo>
                <a:lnTo>
                  <a:pt x="46896" y="171384"/>
                </a:lnTo>
                <a:lnTo>
                  <a:pt x="47933" y="172953"/>
                </a:lnTo>
                <a:lnTo>
                  <a:pt x="48625" y="174793"/>
                </a:lnTo>
                <a:lnTo>
                  <a:pt x="49879" y="176020"/>
                </a:lnTo>
                <a:lnTo>
                  <a:pt x="72913" y="188320"/>
                </a:lnTo>
                <a:lnTo>
                  <a:pt x="83165" y="196793"/>
                </a:lnTo>
                <a:lnTo>
                  <a:pt x="105657" y="207493"/>
                </a:lnTo>
                <a:lnTo>
                  <a:pt x="119658" y="218219"/>
                </a:lnTo>
                <a:lnTo>
                  <a:pt x="134201" y="222837"/>
                </a:lnTo>
                <a:lnTo>
                  <a:pt x="163824" y="240689"/>
                </a:lnTo>
                <a:lnTo>
                  <a:pt x="168855" y="242637"/>
                </a:lnTo>
                <a:lnTo>
                  <a:pt x="187453" y="254870"/>
                </a:lnTo>
                <a:lnTo>
                  <a:pt x="192861" y="261874"/>
                </a:lnTo>
                <a:lnTo>
                  <a:pt x="223036" y="284043"/>
                </a:lnTo>
                <a:lnTo>
                  <a:pt x="238325" y="319091"/>
                </a:lnTo>
                <a:lnTo>
                  <a:pt x="254805" y="352312"/>
                </a:lnTo>
                <a:lnTo>
                  <a:pt x="276225" y="387892"/>
                </a:lnTo>
                <a:lnTo>
                  <a:pt x="297921" y="414172"/>
                </a:lnTo>
                <a:lnTo>
                  <a:pt x="299890" y="418959"/>
                </a:lnTo>
                <a:lnTo>
                  <a:pt x="319145" y="452595"/>
                </a:lnTo>
                <a:lnTo>
                  <a:pt x="335761" y="485671"/>
                </a:lnTo>
                <a:lnTo>
                  <a:pt x="347927" y="512113"/>
                </a:lnTo>
                <a:lnTo>
                  <a:pt x="356966" y="547345"/>
                </a:lnTo>
                <a:lnTo>
                  <a:pt x="357158" y="555651"/>
                </a:lnTo>
                <a:lnTo>
                  <a:pt x="351529" y="564673"/>
                </a:lnTo>
                <a:lnTo>
                  <a:pt x="351034" y="566907"/>
                </a:lnTo>
                <a:lnTo>
                  <a:pt x="346545" y="573846"/>
                </a:lnTo>
                <a:lnTo>
                  <a:pt x="318998" y="602423"/>
                </a:lnTo>
                <a:lnTo>
                  <a:pt x="314286" y="605019"/>
                </a:lnTo>
                <a:lnTo>
                  <a:pt x="301000" y="610480"/>
                </a:lnTo>
                <a:lnTo>
                  <a:pt x="283662" y="623855"/>
                </a:lnTo>
                <a:lnTo>
                  <a:pt x="248645" y="658492"/>
                </a:lnTo>
                <a:lnTo>
                  <a:pt x="240800" y="673920"/>
                </a:lnTo>
                <a:lnTo>
                  <a:pt x="231130" y="708567"/>
                </a:lnTo>
                <a:lnTo>
                  <a:pt x="228555" y="718037"/>
                </a:lnTo>
                <a:lnTo>
                  <a:pt x="223912" y="726664"/>
                </a:lnTo>
                <a:lnTo>
                  <a:pt x="221390" y="738127"/>
                </a:lnTo>
                <a:lnTo>
                  <a:pt x="215946" y="749514"/>
                </a:lnTo>
                <a:lnTo>
                  <a:pt x="215401" y="752048"/>
                </a:lnTo>
                <a:lnTo>
                  <a:pt x="199958" y="784103"/>
                </a:lnTo>
                <a:lnTo>
                  <a:pt x="194514" y="800606"/>
                </a:lnTo>
                <a:lnTo>
                  <a:pt x="193024" y="834264"/>
                </a:lnTo>
                <a:lnTo>
                  <a:pt x="193739" y="844586"/>
                </a:lnTo>
                <a:lnTo>
                  <a:pt x="199587" y="878523"/>
                </a:lnTo>
                <a:lnTo>
                  <a:pt x="200761" y="901574"/>
                </a:lnTo>
                <a:lnTo>
                  <a:pt x="213232" y="937061"/>
                </a:lnTo>
                <a:lnTo>
                  <a:pt x="215948" y="942397"/>
                </a:lnTo>
                <a:lnTo>
                  <a:pt x="231076" y="965647"/>
                </a:lnTo>
                <a:lnTo>
                  <a:pt x="248554" y="980555"/>
                </a:lnTo>
                <a:lnTo>
                  <a:pt x="254931" y="988185"/>
                </a:lnTo>
                <a:lnTo>
                  <a:pt x="283781" y="1010551"/>
                </a:lnTo>
                <a:lnTo>
                  <a:pt x="315949" y="1023013"/>
                </a:lnTo>
                <a:lnTo>
                  <a:pt x="326977" y="1026931"/>
                </a:lnTo>
                <a:lnTo>
                  <a:pt x="359697" y="1028559"/>
                </a:lnTo>
                <a:lnTo>
                  <a:pt x="365711" y="1028570"/>
                </a:lnTo>
                <a:lnTo>
                  <a:pt x="371030" y="1030692"/>
                </a:lnTo>
                <a:lnTo>
                  <a:pt x="373559" y="1032369"/>
                </a:lnTo>
                <a:lnTo>
                  <a:pt x="384704" y="1034729"/>
                </a:lnTo>
                <a:lnTo>
                  <a:pt x="418369" y="1035723"/>
                </a:lnTo>
                <a:lnTo>
                  <a:pt x="397605" y="1035723"/>
                </a:lnTo>
                <a:lnTo>
                  <a:pt x="381017" y="1041873"/>
                </a:lnTo>
                <a:lnTo>
                  <a:pt x="371579" y="1049916"/>
                </a:lnTo>
                <a:lnTo>
                  <a:pt x="365334" y="1050002"/>
                </a:lnTo>
                <a:lnTo>
                  <a:pt x="375188" y="1050011"/>
                </a:lnTo>
                <a:lnTo>
                  <a:pt x="385187" y="1046217"/>
                </a:lnTo>
                <a:lnTo>
                  <a:pt x="387759" y="1044307"/>
                </a:lnTo>
                <a:lnTo>
                  <a:pt x="409639" y="1019043"/>
                </a:lnTo>
                <a:lnTo>
                  <a:pt x="430019" y="1004766"/>
                </a:lnTo>
                <a:lnTo>
                  <a:pt x="433214" y="1000004"/>
                </a:lnTo>
                <a:lnTo>
                  <a:pt x="435427" y="995241"/>
                </a:lnTo>
                <a:lnTo>
                  <a:pt x="440342" y="988098"/>
                </a:lnTo>
                <a:lnTo>
                  <a:pt x="441770" y="983336"/>
                </a:lnTo>
                <a:lnTo>
                  <a:pt x="442812" y="962898"/>
                </a:lnTo>
                <a:lnTo>
                  <a:pt x="435128" y="942358"/>
                </a:lnTo>
                <a:lnTo>
                  <a:pt x="426318" y="928419"/>
                </a:lnTo>
                <a:lnTo>
                  <a:pt x="401825" y="896942"/>
                </a:lnTo>
                <a:lnTo>
                  <a:pt x="370388" y="863277"/>
                </a:lnTo>
                <a:lnTo>
                  <a:pt x="343392" y="830539"/>
                </a:lnTo>
                <a:lnTo>
                  <a:pt x="340846" y="827495"/>
                </a:lnTo>
                <a:lnTo>
                  <a:pt x="338018" y="819882"/>
                </a:lnTo>
                <a:lnTo>
                  <a:pt x="332096" y="784191"/>
                </a:lnTo>
                <a:lnTo>
                  <a:pt x="329645" y="767608"/>
                </a:lnTo>
                <a:lnTo>
                  <a:pt x="334854" y="732001"/>
                </a:lnTo>
                <a:lnTo>
                  <a:pt x="337753" y="707252"/>
                </a:lnTo>
                <a:lnTo>
                  <a:pt x="350219" y="672894"/>
                </a:lnTo>
                <a:lnTo>
                  <a:pt x="364348" y="640832"/>
                </a:lnTo>
                <a:lnTo>
                  <a:pt x="376239" y="606836"/>
                </a:lnTo>
                <a:lnTo>
                  <a:pt x="388143" y="571345"/>
                </a:lnTo>
                <a:lnTo>
                  <a:pt x="392279" y="535655"/>
                </a:lnTo>
                <a:lnTo>
                  <a:pt x="392782" y="503292"/>
                </a:lnTo>
                <a:lnTo>
                  <a:pt x="392882" y="472822"/>
                </a:lnTo>
                <a:lnTo>
                  <a:pt x="392904" y="440747"/>
                </a:lnTo>
                <a:lnTo>
                  <a:pt x="392111" y="426223"/>
                </a:lnTo>
                <a:lnTo>
                  <a:pt x="387203" y="412659"/>
                </a:lnTo>
                <a:lnTo>
                  <a:pt x="381515" y="402467"/>
                </a:lnTo>
                <a:lnTo>
                  <a:pt x="373134" y="371224"/>
                </a:lnTo>
                <a:lnTo>
                  <a:pt x="365990" y="341821"/>
                </a:lnTo>
                <a:lnTo>
                  <a:pt x="354711" y="306935"/>
                </a:lnTo>
                <a:lnTo>
                  <a:pt x="342889" y="271325"/>
                </a:lnTo>
                <a:lnTo>
                  <a:pt x="330198" y="236415"/>
                </a:lnTo>
                <a:lnTo>
                  <a:pt x="310224" y="204945"/>
                </a:lnTo>
                <a:lnTo>
                  <a:pt x="302284" y="187788"/>
                </a:lnTo>
                <a:lnTo>
                  <a:pt x="301535" y="184683"/>
                </a:lnTo>
                <a:lnTo>
                  <a:pt x="296470" y="179116"/>
                </a:lnTo>
                <a:lnTo>
                  <a:pt x="289721" y="173202"/>
                </a:lnTo>
                <a:lnTo>
                  <a:pt x="269143" y="137879"/>
                </a:lnTo>
                <a:lnTo>
                  <a:pt x="254799" y="105614"/>
                </a:lnTo>
                <a:lnTo>
                  <a:pt x="234356" y="73991"/>
                </a:lnTo>
                <a:lnTo>
                  <a:pt x="228149" y="55499"/>
                </a:lnTo>
                <a:lnTo>
                  <a:pt x="221520" y="48940"/>
                </a:lnTo>
                <a:lnTo>
                  <a:pt x="205124" y="39057"/>
                </a:lnTo>
                <a:lnTo>
                  <a:pt x="177312" y="29582"/>
                </a:lnTo>
                <a:lnTo>
                  <a:pt x="153126" y="27727"/>
                </a:lnTo>
                <a:lnTo>
                  <a:pt x="144678" y="23563"/>
                </a:lnTo>
                <a:lnTo>
                  <a:pt x="133266" y="21185"/>
                </a:lnTo>
                <a:lnTo>
                  <a:pt x="124506" y="15805"/>
                </a:lnTo>
                <a:lnTo>
                  <a:pt x="108215" y="4543"/>
                </a:lnTo>
                <a:lnTo>
                  <a:pt x="98651" y="1261"/>
                </a:lnTo>
                <a:lnTo>
                  <a:pt x="77282" y="0"/>
                </a:lnTo>
                <a:lnTo>
                  <a:pt x="53113" y="7161"/>
                </a:lnTo>
                <a:lnTo>
                  <a:pt x="44665" y="11739"/>
                </a:lnTo>
                <a:lnTo>
                  <a:pt x="33254" y="14241"/>
                </a:lnTo>
                <a:lnTo>
                  <a:pt x="21885" y="19678"/>
                </a:lnTo>
                <a:lnTo>
                  <a:pt x="0" y="2131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figure 5-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1854200"/>
            <a:ext cx="85359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597025" y="6477000"/>
            <a:ext cx="906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Figure 5-7c  </a:t>
            </a:r>
            <a:r>
              <a:rPr lang="en-US" sz="1400" i="1">
                <a:solidFill>
                  <a:srgbClr val="000000"/>
                </a:solidFill>
              </a:rPr>
              <a:t>Biology: Life on Earth</a:t>
            </a:r>
            <a:r>
              <a:rPr lang="en-US" sz="1400">
                <a:solidFill>
                  <a:srgbClr val="000000"/>
                </a:solidFill>
              </a:rPr>
              <a:t> 8/e  ©2008 Pearson Prentice Hall, Inc.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524001" y="0"/>
            <a:ext cx="667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b="1" dirty="0">
                <a:latin typeface="Arial" pitchFamily="34" charset="0"/>
              </a:rPr>
              <a:t>c)</a:t>
            </a:r>
            <a:r>
              <a:rPr lang="en-US" dirty="0">
                <a:latin typeface="Arial" pitchFamily="34" charset="0"/>
              </a:rPr>
              <a:t> Facilitated diffusion through a carrier protein 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8353426" y="4984750"/>
            <a:ext cx="2047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noProof="1">
                <a:latin typeface="Arial" pitchFamily="34" charset="0"/>
              </a:rPr>
              <a:t>4 </a:t>
            </a:r>
            <a:r>
              <a:rPr lang="en-US" sz="2000" noProof="1">
                <a:latin typeface="Arial" pitchFamily="34" charset="0"/>
              </a:rPr>
              <a:t>Carrier protein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resumes original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shape</a:t>
            </a: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598988" y="993775"/>
            <a:ext cx="16811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amino acids,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sugars, small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proteins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216275" y="993776"/>
            <a:ext cx="960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carrier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protein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9236075" y="4532314"/>
            <a:ext cx="1144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noProof="1">
                <a:solidFill>
                  <a:srgbClr val="000000"/>
                </a:solidFill>
                <a:latin typeface="Arial" pitchFamily="34" charset="0"/>
              </a:rPr>
              <a:t>(cytosol)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8120063" y="1838326"/>
            <a:ext cx="2259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Arial" pitchFamily="34" charset="0"/>
              </a:rPr>
              <a:t>(extracellular fluid)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1928813" y="4984750"/>
            <a:ext cx="20193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noProof="1">
                <a:latin typeface="Arial" pitchFamily="34" charset="0"/>
              </a:rPr>
              <a:t>1 </a:t>
            </a:r>
            <a:r>
              <a:rPr lang="en-US" sz="2000" noProof="1">
                <a:latin typeface="Arial" pitchFamily="34" charset="0"/>
              </a:rPr>
              <a:t>Carrier protein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has binding site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for molecule.</a:t>
            </a: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4068764" y="4984750"/>
            <a:ext cx="17795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noProof="1">
                <a:latin typeface="Arial" pitchFamily="34" charset="0"/>
              </a:rPr>
              <a:t>2 </a:t>
            </a:r>
            <a:r>
              <a:rPr lang="en-US" sz="2000" noProof="1">
                <a:latin typeface="Arial" pitchFamily="34" charset="0"/>
              </a:rPr>
              <a:t>Molecule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enters binding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site.</a:t>
            </a:r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6122988" y="4984751"/>
            <a:ext cx="20193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noProof="1">
                <a:latin typeface="Arial" pitchFamily="34" charset="0"/>
              </a:rPr>
              <a:t>3 </a:t>
            </a:r>
            <a:r>
              <a:rPr lang="en-US" sz="2000" noProof="1">
                <a:latin typeface="Arial" pitchFamily="34" charset="0"/>
              </a:rPr>
              <a:t>Carrier protein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changes shape,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transporting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molecule across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latin typeface="Arial" pitchFamily="34" charset="0"/>
              </a:rPr>
              <a:t>membrane.</a:t>
            </a:r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V="1">
            <a:off x="8750300" y="4008438"/>
            <a:ext cx="592138" cy="1001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V="1">
            <a:off x="6707188" y="4010026"/>
            <a:ext cx="38735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 flipV="1">
            <a:off x="4614864" y="3951288"/>
            <a:ext cx="280987" cy="104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 flipV="1">
            <a:off x="2387601" y="3878264"/>
            <a:ext cx="271463" cy="1131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 flipV="1">
            <a:off x="3128963" y="1531938"/>
            <a:ext cx="419100" cy="140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 flipV="1">
            <a:off x="4502151" y="1790701"/>
            <a:ext cx="500063" cy="77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H="1" flipV="1">
            <a:off x="4999039" y="1803401"/>
            <a:ext cx="319087" cy="32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active 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157655"/>
            <a:ext cx="8745154" cy="655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183571" y="1101597"/>
            <a:ext cx="2948152" cy="1734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Active Transport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501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54" y="472966"/>
            <a:ext cx="10380953" cy="6385034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300" b="1" dirty="0">
                <a:latin typeface="+mj-lt"/>
                <a:ea typeface="Arial Unicode MS" pitchFamily="34" charset="-128"/>
                <a:cs typeface="Arial Unicode MS" pitchFamily="34" charset="-128"/>
              </a:rPr>
              <a:t>Requires free energy to move molecules from regions of low concentration to regions of high concentration.</a:t>
            </a:r>
          </a:p>
          <a:p>
            <a:pPr lvl="2"/>
            <a:r>
              <a:rPr lang="en-US" sz="2100" b="1" dirty="0">
                <a:latin typeface="+mj-lt"/>
                <a:ea typeface="Arial Unicode MS" pitchFamily="34" charset="-128"/>
                <a:cs typeface="Arial Unicode MS" pitchFamily="34" charset="-128"/>
              </a:rPr>
              <a:t>Move </a:t>
            </a:r>
            <a:r>
              <a:rPr lang="en-US" sz="2100" b="1" i="1" u="sng" dirty="0">
                <a:latin typeface="+mj-lt"/>
                <a:ea typeface="Arial Unicode MS" pitchFamily="34" charset="-128"/>
                <a:cs typeface="Arial Unicode MS" pitchFamily="34" charset="-128"/>
              </a:rPr>
              <a:t>against</a:t>
            </a:r>
            <a:r>
              <a:rPr lang="en-US" sz="2100" b="1" dirty="0">
                <a:latin typeface="+mj-lt"/>
                <a:ea typeface="Arial Unicode MS" pitchFamily="34" charset="-128"/>
                <a:cs typeface="Arial Unicode MS" pitchFamily="34" charset="-128"/>
              </a:rPr>
              <a:t>  the gradient</a:t>
            </a:r>
          </a:p>
          <a:p>
            <a:pPr lvl="1"/>
            <a:r>
              <a:rPr lang="en-US" sz="2300" b="1" dirty="0">
                <a:latin typeface="+mj-lt"/>
                <a:ea typeface="Arial Unicode MS" pitchFamily="34" charset="-128"/>
                <a:cs typeface="Arial Unicode MS" pitchFamily="34" charset="-128"/>
              </a:rPr>
              <a:t>Free energy (often provided by ATP) is used by proteins embedded in the membrane to “move” molecules and/or ions across the membrane and to establish and maintain concentration gradients.</a:t>
            </a:r>
          </a:p>
          <a:p>
            <a:pPr lvl="1"/>
            <a:r>
              <a:rPr lang="en-US" sz="2300" b="1" dirty="0">
                <a:latin typeface="+mj-lt"/>
                <a:ea typeface="Arial Unicode MS" pitchFamily="34" charset="-128"/>
                <a:cs typeface="Arial Unicode MS" pitchFamily="34" charset="-128"/>
              </a:rPr>
              <a:t>Membrane proteins are necessary for active transport.</a:t>
            </a:r>
          </a:p>
          <a:p>
            <a:pPr lvl="1"/>
            <a:r>
              <a:rPr lang="en-US" sz="2300" b="1" dirty="0">
                <a:latin typeface="+mj-lt"/>
                <a:ea typeface="Arial Unicode MS" pitchFamily="34" charset="-128"/>
                <a:cs typeface="Arial Unicode MS" pitchFamily="34" charset="-128"/>
                <a:hlinkClick r:id="rId2"/>
              </a:rPr>
              <a:t>Sodium Potassium Pump </a:t>
            </a:r>
            <a:r>
              <a:rPr lang="en-US" sz="2300" b="1" dirty="0">
                <a:latin typeface="+mj-lt"/>
                <a:ea typeface="Arial Unicode MS" pitchFamily="34" charset="-128"/>
                <a:cs typeface="Arial Unicode MS" pitchFamily="34" charset="-128"/>
              </a:rPr>
              <a:t>(Na</a:t>
            </a:r>
            <a:r>
              <a:rPr lang="en-US" sz="2300" b="1" baseline="30000" dirty="0">
                <a:latin typeface="+mj-lt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2300" b="1" dirty="0">
                <a:latin typeface="+mj-lt"/>
                <a:ea typeface="Arial Unicode MS" pitchFamily="34" charset="-128"/>
                <a:cs typeface="Arial Unicode MS" pitchFamily="34" charset="-128"/>
              </a:rPr>
              <a:t>/K</a:t>
            </a:r>
            <a:r>
              <a:rPr lang="en-US" sz="2300" b="1" baseline="30000" dirty="0">
                <a:latin typeface="+mj-lt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2300" b="1" dirty="0">
                <a:latin typeface="+mj-lt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2"/>
            <a:r>
              <a:rPr lang="en-US" sz="2100" b="1" dirty="0">
                <a:latin typeface="+mj-lt"/>
                <a:ea typeface="Arial Unicode MS" pitchFamily="34" charset="-128"/>
                <a:cs typeface="Arial Unicode MS" pitchFamily="34" charset="-128"/>
              </a:rPr>
              <a:t>Pumps 3 sodium ions out and 2 potassium ions in</a:t>
            </a:r>
          </a:p>
          <a:p>
            <a:pPr lvl="2"/>
            <a:r>
              <a:rPr lang="en-US" sz="2100" b="1" dirty="0">
                <a:latin typeface="+mj-lt"/>
                <a:ea typeface="Arial Unicode MS" pitchFamily="34" charset="-128"/>
                <a:cs typeface="Arial Unicode MS" pitchFamily="34" charset="-128"/>
              </a:rPr>
              <a:t>Results in a standing charge difference across plasma membrane</a:t>
            </a:r>
          </a:p>
          <a:p>
            <a:pPr lvl="2"/>
            <a:r>
              <a:rPr lang="en-US" sz="2100" b="1" dirty="0">
                <a:latin typeface="+mj-lt"/>
                <a:ea typeface="Arial Unicode MS" pitchFamily="34" charset="-128"/>
                <a:cs typeface="Arial Unicode MS" pitchFamily="34" charset="-128"/>
              </a:rPr>
              <a:t>ALL cells have Na</a:t>
            </a:r>
            <a:r>
              <a:rPr lang="en-US" sz="2100" b="1" baseline="30000" dirty="0">
                <a:latin typeface="+mj-lt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2100" b="1" dirty="0">
                <a:latin typeface="+mj-lt"/>
                <a:ea typeface="Arial Unicode MS" pitchFamily="34" charset="-128"/>
                <a:cs typeface="Arial Unicode MS" pitchFamily="34" charset="-128"/>
              </a:rPr>
              <a:t>/K</a:t>
            </a:r>
            <a:r>
              <a:rPr lang="en-US" sz="2100" b="1" baseline="30000" dirty="0">
                <a:latin typeface="+mj-lt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2100" b="1" dirty="0">
                <a:latin typeface="+mj-lt"/>
                <a:ea typeface="Arial Unicode MS" pitchFamily="34" charset="-128"/>
                <a:cs typeface="Arial Unicode MS" pitchFamily="34" charset="-128"/>
              </a:rPr>
              <a:t> pumps</a:t>
            </a:r>
          </a:p>
          <a:p>
            <a:pPr lvl="2"/>
            <a:endParaRPr lang="en-US" sz="21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en-US" sz="2100" b="1" dirty="0">
                <a:latin typeface="+mj-lt"/>
                <a:ea typeface="Arial Unicode MS" pitchFamily="34" charset="-128"/>
                <a:cs typeface="Arial Unicode MS" pitchFamily="34" charset="-128"/>
              </a:rPr>
              <a:t>Why do we need a charge difference?  </a:t>
            </a:r>
          </a:p>
          <a:p>
            <a:pPr lvl="3"/>
            <a:r>
              <a:rPr lang="en-US" sz="1800" b="1" dirty="0">
                <a:latin typeface="+mj-lt"/>
                <a:ea typeface="Arial Unicode MS" pitchFamily="34" charset="-128"/>
                <a:cs typeface="Arial Unicode MS" pitchFamily="34" charset="-128"/>
              </a:rPr>
              <a:t>The potential energy in the charge difference is used to move other molecules across the membrane</a:t>
            </a:r>
          </a:p>
          <a:p>
            <a:pPr lvl="3"/>
            <a:r>
              <a:rPr lang="en-US" sz="1800" b="1" dirty="0">
                <a:latin typeface="+mj-lt"/>
                <a:ea typeface="Arial Unicode MS" pitchFamily="34" charset="-128"/>
                <a:cs typeface="Arial Unicode MS" pitchFamily="34" charset="-128"/>
                <a:hlinkClick r:id="rId3"/>
              </a:rPr>
              <a:t>Glucose transport</a:t>
            </a:r>
            <a:endParaRPr lang="en-US" sz="1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endParaRPr lang="en-US" b="1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12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igure 5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1485900"/>
            <a:ext cx="85359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597025" y="6477000"/>
            <a:ext cx="906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Figure 5-12  </a:t>
            </a:r>
            <a:r>
              <a:rPr lang="en-US" sz="1400" i="1">
                <a:solidFill>
                  <a:srgbClr val="000000"/>
                </a:solidFill>
              </a:rPr>
              <a:t>Biology: Life on Earth</a:t>
            </a:r>
            <a:r>
              <a:rPr lang="en-US" sz="1400">
                <a:solidFill>
                  <a:srgbClr val="000000"/>
                </a:solidFill>
              </a:rPr>
              <a:t> 8/e  ©2008 Pearson Prentice Hall, Inc.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524000" y="55563"/>
            <a:ext cx="3068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" pitchFamily="34" charset="0"/>
              </a:rPr>
              <a:t>1 </a:t>
            </a:r>
            <a:r>
              <a:rPr lang="en-US" sz="2000" dirty="0">
                <a:latin typeface="Arial" pitchFamily="34" charset="0"/>
              </a:rPr>
              <a:t>The transport protein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binds both ATP and Ca</a:t>
            </a:r>
            <a:r>
              <a:rPr lang="en-US" sz="2000" baseline="30000" dirty="0">
                <a:latin typeface="Arial" pitchFamily="34" charset="0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6148388" y="4910139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Arial" pitchFamily="34" charset="0"/>
              </a:rPr>
              <a:t>cytosol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905001" y="1549401"/>
            <a:ext cx="225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Arial" pitchFamily="34" charset="0"/>
              </a:rPr>
              <a:t>extracellular fluid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181476" y="4878388"/>
            <a:ext cx="707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Ca</a:t>
            </a:r>
            <a:r>
              <a:rPr lang="en-US" sz="2000" baseline="30000">
                <a:solidFill>
                  <a:srgbClr val="000000"/>
                </a:solidFill>
                <a:latin typeface="Arial" pitchFamily="34" charset="0"/>
              </a:rPr>
              <a:t>2+</a:t>
            </a: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5437188" y="4327526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ATP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8872539" y="4635501"/>
            <a:ext cx="708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ADP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9455151" y="4938714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P</a:t>
            </a: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1622426" y="5326064"/>
            <a:ext cx="14271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recognition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site</a:t>
            </a: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3451225" y="5326063"/>
            <a:ext cx="10048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ATP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binding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site</a:t>
            </a:r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7678738" y="55564"/>
            <a:ext cx="29892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" pitchFamily="34" charset="0"/>
              </a:rPr>
              <a:t>3 </a:t>
            </a:r>
            <a:r>
              <a:rPr lang="en-US" sz="2000" dirty="0">
                <a:latin typeface="Arial" pitchFamily="34" charset="0"/>
              </a:rPr>
              <a:t>The protein releases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the ion and the remnants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of ATP (ADP and P) and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closes.</a:t>
            </a:r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4781550" y="55563"/>
            <a:ext cx="27066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" pitchFamily="34" charset="0"/>
              </a:rPr>
              <a:t>2 </a:t>
            </a:r>
            <a:r>
              <a:rPr lang="en-US" sz="2000" dirty="0">
                <a:latin typeface="Arial" pitchFamily="34" charset="0"/>
              </a:rPr>
              <a:t>Energy from ATP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Changes the shape of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the transport protein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and moves the ion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itchFamily="34" charset="0"/>
              </a:rPr>
              <a:t>across the membrane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31088" name="Line 16"/>
          <p:cNvSpPr>
            <a:spLocks noChangeShapeType="1"/>
          </p:cNvSpPr>
          <p:nvPr/>
        </p:nvSpPr>
        <p:spPr bwMode="auto">
          <a:xfrm flipH="1">
            <a:off x="1895476" y="3995739"/>
            <a:ext cx="912813" cy="1392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>
            <a:off x="3124201" y="4140200"/>
            <a:ext cx="561975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31090" name="Line 18"/>
          <p:cNvSpPr>
            <a:spLocks noChangeShapeType="1"/>
          </p:cNvSpPr>
          <p:nvPr/>
        </p:nvSpPr>
        <p:spPr bwMode="auto">
          <a:xfrm flipV="1">
            <a:off x="3824289" y="5062539"/>
            <a:ext cx="4397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31091" name="Line 19"/>
          <p:cNvSpPr>
            <a:spLocks noChangeShapeType="1"/>
          </p:cNvSpPr>
          <p:nvPr/>
        </p:nvSpPr>
        <p:spPr bwMode="auto">
          <a:xfrm flipV="1">
            <a:off x="4845051" y="4941889"/>
            <a:ext cx="701675" cy="109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31092" name="Line 20"/>
          <p:cNvSpPr>
            <a:spLocks noChangeShapeType="1"/>
          </p:cNvSpPr>
          <p:nvPr/>
        </p:nvSpPr>
        <p:spPr bwMode="auto">
          <a:xfrm flipV="1">
            <a:off x="4505325" y="4676776"/>
            <a:ext cx="6350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31093" name="Line 21"/>
          <p:cNvSpPr>
            <a:spLocks noChangeShapeType="1"/>
          </p:cNvSpPr>
          <p:nvPr/>
        </p:nvSpPr>
        <p:spPr bwMode="auto">
          <a:xfrm>
            <a:off x="5249864" y="4187826"/>
            <a:ext cx="274637" cy="284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31094" name="Line 22"/>
          <p:cNvSpPr>
            <a:spLocks noChangeShapeType="1"/>
          </p:cNvSpPr>
          <p:nvPr/>
        </p:nvSpPr>
        <p:spPr bwMode="auto">
          <a:xfrm flipH="1">
            <a:off x="9447214" y="4429126"/>
            <a:ext cx="249237" cy="284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 flipH="1">
            <a:off x="9672639" y="4705350"/>
            <a:ext cx="192087" cy="300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31096" name="Line 24"/>
          <p:cNvSpPr>
            <a:spLocks noChangeShapeType="1"/>
          </p:cNvSpPr>
          <p:nvPr/>
        </p:nvSpPr>
        <p:spPr bwMode="auto">
          <a:xfrm>
            <a:off x="4029075" y="658814"/>
            <a:ext cx="609600" cy="153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31097" name="Line 25"/>
          <p:cNvSpPr>
            <a:spLocks noChangeShapeType="1"/>
          </p:cNvSpPr>
          <p:nvPr/>
        </p:nvSpPr>
        <p:spPr bwMode="auto">
          <a:xfrm>
            <a:off x="6721475" y="1466850"/>
            <a:ext cx="323850" cy="93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31098" name="Line 26"/>
          <p:cNvSpPr>
            <a:spLocks noChangeShapeType="1"/>
          </p:cNvSpPr>
          <p:nvPr/>
        </p:nvSpPr>
        <p:spPr bwMode="auto">
          <a:xfrm>
            <a:off x="8356601" y="1217613"/>
            <a:ext cx="790575" cy="140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26650" name="Rectangle 27"/>
          <p:cNvSpPr>
            <a:spLocks noChangeArrowheads="1"/>
          </p:cNvSpPr>
          <p:nvPr/>
        </p:nvSpPr>
        <p:spPr bwMode="auto">
          <a:xfrm>
            <a:off x="2754313" y="4864101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ATP</a:t>
            </a:r>
          </a:p>
        </p:txBody>
      </p:sp>
      <p:sp>
        <p:nvSpPr>
          <p:cNvPr id="131100" name="Line 28"/>
          <p:cNvSpPr>
            <a:spLocks noChangeShapeType="1"/>
          </p:cNvSpPr>
          <p:nvPr/>
        </p:nvSpPr>
        <p:spPr bwMode="auto">
          <a:xfrm flipH="1">
            <a:off x="3032125" y="4560889"/>
            <a:ext cx="158750" cy="382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active 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331076"/>
            <a:ext cx="11650717" cy="586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04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pbiology2010block3.wikispaces.com/file/view/dfds.JPG/115801441/512x250/df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74" y="4088305"/>
            <a:ext cx="767653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6141" y="152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Cytoplasm is a solution of water and solids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(solutes dissolved in the water).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Water moves into and out of cells because of the different concentrations of the solutes.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Different kinds of cells react differently depending on the solution they are in.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Below are examples of red blood cells in different types of solutions and shows what happened to the red blood cells.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3124200" cy="10668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rpdp.net/sciencetips_v3/images/l8b2/L8B2_clip_image00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28" y="1066801"/>
            <a:ext cx="72390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5829" y="5754596"/>
            <a:ext cx="3419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Turgor Pressure builds in the cell and causes osmosis to stop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  <a:r>
              <a:rPr lang="en-US" dirty="0">
                <a:latin typeface="Arial" pitchFamily="34" charset="0"/>
                <a:cs typeface="Arial" pitchFamily="34" charset="0"/>
              </a:rPr>
              <a:t>ecause of the rigid cell wall.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1" y="5754597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Plants will wilt when cells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en-US" dirty="0">
                <a:latin typeface="Arial" pitchFamily="34" charset="0"/>
                <a:cs typeface="Arial" pitchFamily="34" charset="0"/>
              </a:rPr>
              <a:t>ose water through osmosis.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5857" y="7436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Hypotonic Solution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1299" y="743635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Hypertonic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Solution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948" y="158859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PLANT CELLS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25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2711"/>
            <a:ext cx="7512148" cy="58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36548"/>
            <a:ext cx="4636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ELODEA CELLS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As viewed under the microscope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46" y="193201"/>
            <a:ext cx="7958331" cy="1077229"/>
          </a:xfrm>
        </p:spPr>
        <p:txBody>
          <a:bodyPr/>
          <a:lstStyle/>
          <a:p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 Functions of the 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353" y="1671144"/>
            <a:ext cx="9853448" cy="518685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Containment and separation of cell interior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Material exchange – selectively permeable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Information detection</a:t>
            </a:r>
          </a:p>
          <a:p>
            <a:pPr lvl="1"/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Receptors</a:t>
            </a:r>
          </a:p>
          <a:p>
            <a:pPr lvl="1"/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Glycoproteins</a:t>
            </a:r>
          </a:p>
          <a:p>
            <a:pPr lvl="1"/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Glycolipids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Movement</a:t>
            </a:r>
          </a:p>
          <a:p>
            <a:pPr lvl="1"/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Proteins pull or pinch membrane for cells to move</a:t>
            </a:r>
          </a:p>
          <a:p>
            <a:pPr lvl="2"/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Pseudopods – cytoplasmic extensions for movement/ingestion in white blood cells</a:t>
            </a:r>
          </a:p>
          <a:p>
            <a:endParaRPr lang="en-US" sz="2400" dirty="0"/>
          </a:p>
        </p:txBody>
      </p:sp>
      <p:pic>
        <p:nvPicPr>
          <p:cNvPr id="2050" name="Picture 2" descr="Image result for horm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20" y="2270234"/>
            <a:ext cx="4981793" cy="33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urotransmit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01" y="731815"/>
            <a:ext cx="3036294" cy="219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figure 5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56" y="489745"/>
            <a:ext cx="8535987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597025" y="6477000"/>
            <a:ext cx="906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Figure 5-1  </a:t>
            </a:r>
            <a:r>
              <a:rPr lang="en-US" sz="1400" i="1" dirty="0">
                <a:solidFill>
                  <a:srgbClr val="000000"/>
                </a:solidFill>
              </a:rPr>
              <a:t>Biology: Life on Earth</a:t>
            </a:r>
            <a:r>
              <a:rPr lang="en-US" sz="1400" dirty="0">
                <a:solidFill>
                  <a:srgbClr val="000000"/>
                </a:solidFill>
              </a:rPr>
              <a:t> 8/e  ©2008 Pearson Prentice Hall, Inc.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473951" y="1177926"/>
            <a:ext cx="1554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glycoprotein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018088" y="5857876"/>
            <a:ext cx="1878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noProof="1">
                <a:solidFill>
                  <a:srgbClr val="000000"/>
                </a:solidFill>
                <a:latin typeface="Arial" pitchFamily="34" charset="0"/>
              </a:rPr>
              <a:t>cytosol (inside)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873251" y="2162175"/>
            <a:ext cx="1627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phospholipid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7577139" y="5589589"/>
            <a:ext cx="204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protein filaments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2927350" y="1682751"/>
            <a:ext cx="227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recognition protein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4219576" y="2063751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cholesterol</a:t>
            </a: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5894092" y="1739901"/>
            <a:ext cx="1013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binding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site</a:t>
            </a: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5370513" y="877889"/>
            <a:ext cx="11160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receptor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protein</a:t>
            </a: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8572500" y="2236789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pore</a:t>
            </a:r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6997701" y="1550989"/>
            <a:ext cx="16273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phospholipid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bilayer</a:t>
            </a: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9167813" y="1911350"/>
            <a:ext cx="1185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transport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protein</a:t>
            </a:r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9366250" y="1422401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protein</a:t>
            </a:r>
          </a:p>
        </p:txBody>
      </p:sp>
      <p:sp>
        <p:nvSpPr>
          <p:cNvPr id="5136" name="Rectangle 17"/>
          <p:cNvSpPr>
            <a:spLocks noChangeArrowheads="1"/>
          </p:cNvSpPr>
          <p:nvPr/>
        </p:nvSpPr>
        <p:spPr bwMode="auto">
          <a:xfrm>
            <a:off x="8815389" y="544514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noProof="1">
                <a:solidFill>
                  <a:srgbClr val="000000"/>
                </a:solidFill>
                <a:latin typeface="Arial" pitchFamily="34" charset="0"/>
              </a:rPr>
              <a:t>carbohydrate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1905000" y="608014"/>
            <a:ext cx="314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noProof="1">
                <a:solidFill>
                  <a:srgbClr val="000000"/>
                </a:solidFill>
                <a:latin typeface="Arial" pitchFamily="34" charset="0"/>
              </a:rPr>
              <a:t>extracellular fluid (outside)</a:t>
            </a:r>
          </a:p>
        </p:txBody>
      </p:sp>
      <p:sp>
        <p:nvSpPr>
          <p:cNvPr id="105491" name="AutoShape 19"/>
          <p:cNvSpPr>
            <a:spLocks/>
          </p:cNvSpPr>
          <p:nvPr/>
        </p:nvSpPr>
        <p:spPr bwMode="auto">
          <a:xfrm>
            <a:off x="9001125" y="884238"/>
            <a:ext cx="139700" cy="1008062"/>
          </a:xfrm>
          <a:prstGeom prst="leftBrace">
            <a:avLst>
              <a:gd name="adj1" fmla="val 601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492" name="AutoShape 20"/>
          <p:cNvSpPr>
            <a:spLocks/>
          </p:cNvSpPr>
          <p:nvPr/>
        </p:nvSpPr>
        <p:spPr bwMode="auto">
          <a:xfrm rot="5400000">
            <a:off x="8839994" y="2415382"/>
            <a:ext cx="165100" cy="474662"/>
          </a:xfrm>
          <a:prstGeom prst="leftBrace">
            <a:avLst>
              <a:gd name="adj1" fmla="val 2395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493" name="AutoShape 21"/>
          <p:cNvSpPr>
            <a:spLocks/>
          </p:cNvSpPr>
          <p:nvPr/>
        </p:nvSpPr>
        <p:spPr bwMode="auto">
          <a:xfrm rot="645807">
            <a:off x="7543800" y="2689225"/>
            <a:ext cx="165100" cy="1441450"/>
          </a:xfrm>
          <a:prstGeom prst="leftBrace">
            <a:avLst>
              <a:gd name="adj1" fmla="val 727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494" name="AutoShape 22"/>
          <p:cNvSpPr>
            <a:spLocks/>
          </p:cNvSpPr>
          <p:nvPr/>
        </p:nvSpPr>
        <p:spPr bwMode="auto">
          <a:xfrm rot="5400000">
            <a:off x="6306344" y="2150269"/>
            <a:ext cx="165100" cy="474662"/>
          </a:xfrm>
          <a:prstGeom prst="leftBrace">
            <a:avLst>
              <a:gd name="adj1" fmla="val 2395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 flipH="1" flipV="1">
            <a:off x="7275513" y="2138364"/>
            <a:ext cx="246062" cy="1228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H="1" flipV="1">
            <a:off x="5765800" y="1428750"/>
            <a:ext cx="179388" cy="1246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flipV="1">
            <a:off x="9275763" y="2498726"/>
            <a:ext cx="254000" cy="40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498" name="Line 26"/>
          <p:cNvSpPr>
            <a:spLocks noChangeShapeType="1"/>
          </p:cNvSpPr>
          <p:nvPr/>
        </p:nvSpPr>
        <p:spPr bwMode="auto">
          <a:xfrm flipV="1">
            <a:off x="3768726" y="2000250"/>
            <a:ext cx="106363" cy="167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 flipV="1">
            <a:off x="4600576" y="2422525"/>
            <a:ext cx="155575" cy="82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 flipV="1">
            <a:off x="2189163" y="2533650"/>
            <a:ext cx="385762" cy="1817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 flipV="1">
            <a:off x="7608888" y="5143500"/>
            <a:ext cx="23812" cy="547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H="1" flipV="1">
            <a:off x="6359526" y="4975226"/>
            <a:ext cx="1262063" cy="735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 flipV="1">
            <a:off x="9463088" y="877889"/>
            <a:ext cx="38100" cy="24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8160544" y="557214"/>
            <a:ext cx="2118" cy="1"/>
          </a:xfrm>
          <a:custGeom>
            <a:avLst/>
            <a:gdLst/>
            <a:ahLst/>
            <a:cxnLst/>
            <a:rect l="0" t="0" r="0" b="0"/>
            <a:pathLst>
              <a:path w="2118" h="1">
                <a:moveTo>
                  <a:pt x="0" y="0"/>
                </a:moveTo>
                <a:lnTo>
                  <a:pt x="2117" y="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141" name="Freeform 5140"/>
          <p:cNvSpPr/>
          <p:nvPr/>
        </p:nvSpPr>
        <p:spPr bwMode="auto">
          <a:xfrm>
            <a:off x="7310439" y="1150145"/>
            <a:ext cx="2117" cy="1"/>
          </a:xfrm>
          <a:custGeom>
            <a:avLst/>
            <a:gdLst/>
            <a:ahLst/>
            <a:cxnLst/>
            <a:rect l="0" t="0" r="0" b="0"/>
            <a:pathLst>
              <a:path w="2117" h="1">
                <a:moveTo>
                  <a:pt x="0" y="0"/>
                </a:moveTo>
                <a:lnTo>
                  <a:pt x="2116" y="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SMARTInkAnnotation45"/>
          <p:cNvSpPr/>
          <p:nvPr/>
        </p:nvSpPr>
        <p:spPr bwMode="auto">
          <a:xfrm>
            <a:off x="7324935" y="-109740"/>
            <a:ext cx="100011" cy="78280"/>
          </a:xfrm>
          <a:custGeom>
            <a:avLst/>
            <a:gdLst/>
            <a:ahLst/>
            <a:cxnLst/>
            <a:rect l="0" t="0" r="0" b="0"/>
            <a:pathLst>
              <a:path w="100011" h="78280">
                <a:moveTo>
                  <a:pt x="7141" y="64294"/>
                </a:moveTo>
                <a:lnTo>
                  <a:pt x="7141" y="68086"/>
                </a:lnTo>
                <a:lnTo>
                  <a:pt x="6348" y="69203"/>
                </a:lnTo>
                <a:lnTo>
                  <a:pt x="5025" y="69948"/>
                </a:lnTo>
                <a:lnTo>
                  <a:pt x="990" y="71143"/>
                </a:lnTo>
                <a:lnTo>
                  <a:pt x="659" y="72035"/>
                </a:lnTo>
                <a:lnTo>
                  <a:pt x="439" y="73423"/>
                </a:lnTo>
                <a:lnTo>
                  <a:pt x="23" y="78279"/>
                </a:lnTo>
                <a:lnTo>
                  <a:pt x="0" y="72404"/>
                </a:lnTo>
                <a:lnTo>
                  <a:pt x="793" y="71288"/>
                </a:lnTo>
                <a:lnTo>
                  <a:pt x="2115" y="69750"/>
                </a:lnTo>
                <a:lnTo>
                  <a:pt x="3790" y="67931"/>
                </a:lnTo>
                <a:lnTo>
                  <a:pt x="7768" y="63794"/>
                </a:lnTo>
                <a:lnTo>
                  <a:pt x="16791" y="54670"/>
                </a:lnTo>
                <a:lnTo>
                  <a:pt x="19924" y="52321"/>
                </a:lnTo>
                <a:lnTo>
                  <a:pt x="23601" y="49962"/>
                </a:lnTo>
                <a:lnTo>
                  <a:pt x="27639" y="47595"/>
                </a:lnTo>
                <a:lnTo>
                  <a:pt x="31125" y="44430"/>
                </a:lnTo>
                <a:lnTo>
                  <a:pt x="34243" y="40733"/>
                </a:lnTo>
                <a:lnTo>
                  <a:pt x="37115" y="36680"/>
                </a:lnTo>
                <a:lnTo>
                  <a:pt x="40618" y="33184"/>
                </a:lnTo>
                <a:lnTo>
                  <a:pt x="44540" y="30060"/>
                </a:lnTo>
                <a:lnTo>
                  <a:pt x="48743" y="27184"/>
                </a:lnTo>
                <a:lnTo>
                  <a:pt x="53132" y="24472"/>
                </a:lnTo>
                <a:lnTo>
                  <a:pt x="57645" y="21871"/>
                </a:lnTo>
                <a:lnTo>
                  <a:pt x="62242" y="19343"/>
                </a:lnTo>
                <a:lnTo>
                  <a:pt x="66100" y="16864"/>
                </a:lnTo>
                <a:lnTo>
                  <a:pt x="69466" y="14418"/>
                </a:lnTo>
                <a:lnTo>
                  <a:pt x="72504" y="11993"/>
                </a:lnTo>
                <a:lnTo>
                  <a:pt x="75322" y="10376"/>
                </a:lnTo>
                <a:lnTo>
                  <a:pt x="77995" y="9299"/>
                </a:lnTo>
                <a:lnTo>
                  <a:pt x="80571" y="8580"/>
                </a:lnTo>
                <a:lnTo>
                  <a:pt x="83082" y="7308"/>
                </a:lnTo>
                <a:lnTo>
                  <a:pt x="85550" y="5665"/>
                </a:lnTo>
                <a:lnTo>
                  <a:pt x="91421" y="1119"/>
                </a:lnTo>
                <a:lnTo>
                  <a:pt x="94341" y="497"/>
                </a:lnTo>
                <a:lnTo>
                  <a:pt x="100010" y="0"/>
                </a:lnTo>
              </a:path>
            </a:pathLst>
          </a:custGeom>
          <a:noFill/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pitchFamily="48" charset="0"/>
            </a:endParaRPr>
          </a:p>
        </p:txBody>
      </p:sp>
      <p:sp>
        <p:nvSpPr>
          <p:cNvPr id="13" name="SMARTInkAnnotation56"/>
          <p:cNvSpPr/>
          <p:nvPr/>
        </p:nvSpPr>
        <p:spPr bwMode="auto">
          <a:xfrm>
            <a:off x="6074570" y="2464595"/>
            <a:ext cx="621507" cy="278605"/>
          </a:xfrm>
          <a:custGeom>
            <a:avLst/>
            <a:gdLst/>
            <a:ahLst/>
            <a:cxnLst/>
            <a:rect l="0" t="0" r="0" b="0"/>
            <a:pathLst>
              <a:path w="621507" h="278605">
                <a:moveTo>
                  <a:pt x="621506" y="0"/>
                </a:moveTo>
                <a:lnTo>
                  <a:pt x="604713" y="0"/>
                </a:lnTo>
                <a:lnTo>
                  <a:pt x="602373" y="794"/>
                </a:lnTo>
                <a:lnTo>
                  <a:pt x="595288" y="4909"/>
                </a:lnTo>
                <a:lnTo>
                  <a:pt x="587195" y="6849"/>
                </a:lnTo>
                <a:lnTo>
                  <a:pt x="580362" y="11995"/>
                </a:lnTo>
                <a:lnTo>
                  <a:pt x="575967" y="13268"/>
                </a:lnTo>
                <a:lnTo>
                  <a:pt x="558616" y="14261"/>
                </a:lnTo>
                <a:lnTo>
                  <a:pt x="555719" y="16392"/>
                </a:lnTo>
                <a:lnTo>
                  <a:pt x="553836" y="18072"/>
                </a:lnTo>
                <a:lnTo>
                  <a:pt x="551786" y="19192"/>
                </a:lnTo>
                <a:lnTo>
                  <a:pt x="547392" y="20436"/>
                </a:lnTo>
                <a:lnTo>
                  <a:pt x="533373" y="21343"/>
                </a:lnTo>
                <a:lnTo>
                  <a:pt x="531001" y="22166"/>
                </a:lnTo>
                <a:lnTo>
                  <a:pt x="522902" y="27574"/>
                </a:lnTo>
                <a:lnTo>
                  <a:pt x="520003" y="28130"/>
                </a:lnTo>
                <a:lnTo>
                  <a:pt x="518119" y="28278"/>
                </a:lnTo>
                <a:lnTo>
                  <a:pt x="516068" y="29171"/>
                </a:lnTo>
                <a:lnTo>
                  <a:pt x="509391" y="33426"/>
                </a:lnTo>
                <a:lnTo>
                  <a:pt x="504738" y="34699"/>
                </a:lnTo>
                <a:lnTo>
                  <a:pt x="503179" y="35833"/>
                </a:lnTo>
                <a:lnTo>
                  <a:pt x="502140" y="37382"/>
                </a:lnTo>
                <a:lnTo>
                  <a:pt x="500985" y="41220"/>
                </a:lnTo>
                <a:lnTo>
                  <a:pt x="500473" y="45572"/>
                </a:lnTo>
                <a:lnTo>
                  <a:pt x="499542" y="47050"/>
                </a:lnTo>
                <a:lnTo>
                  <a:pt x="498128" y="48035"/>
                </a:lnTo>
                <a:lnTo>
                  <a:pt x="496392" y="48692"/>
                </a:lnTo>
                <a:lnTo>
                  <a:pt x="495233" y="49924"/>
                </a:lnTo>
                <a:lnTo>
                  <a:pt x="494462" y="51539"/>
                </a:lnTo>
                <a:lnTo>
                  <a:pt x="493948" y="53409"/>
                </a:lnTo>
                <a:lnTo>
                  <a:pt x="491259" y="57604"/>
                </a:lnTo>
                <a:lnTo>
                  <a:pt x="489432" y="59834"/>
                </a:lnTo>
                <a:lnTo>
                  <a:pt x="488212" y="62114"/>
                </a:lnTo>
                <a:lnTo>
                  <a:pt x="486858" y="66764"/>
                </a:lnTo>
                <a:lnTo>
                  <a:pt x="486096" y="73845"/>
                </a:lnTo>
                <a:lnTo>
                  <a:pt x="485195" y="76217"/>
                </a:lnTo>
                <a:lnTo>
                  <a:pt x="480929" y="83349"/>
                </a:lnTo>
                <a:lnTo>
                  <a:pt x="478518" y="90489"/>
                </a:lnTo>
                <a:lnTo>
                  <a:pt x="473923" y="97631"/>
                </a:lnTo>
                <a:lnTo>
                  <a:pt x="472570" y="102394"/>
                </a:lnTo>
                <a:lnTo>
                  <a:pt x="471807" y="109537"/>
                </a:lnTo>
                <a:lnTo>
                  <a:pt x="471516" y="117674"/>
                </a:lnTo>
                <a:lnTo>
                  <a:pt x="471487" y="166687"/>
                </a:lnTo>
                <a:lnTo>
                  <a:pt x="470694" y="169069"/>
                </a:lnTo>
                <a:lnTo>
                  <a:pt x="465336" y="177182"/>
                </a:lnTo>
                <a:lnTo>
                  <a:pt x="464785" y="180083"/>
                </a:lnTo>
                <a:lnTo>
                  <a:pt x="464638" y="181967"/>
                </a:lnTo>
                <a:lnTo>
                  <a:pt x="463746" y="184018"/>
                </a:lnTo>
                <a:lnTo>
                  <a:pt x="458698" y="190696"/>
                </a:lnTo>
                <a:lnTo>
                  <a:pt x="454426" y="195349"/>
                </a:lnTo>
                <a:lnTo>
                  <a:pt x="452970" y="197702"/>
                </a:lnTo>
                <a:lnTo>
                  <a:pt x="450440" y="205765"/>
                </a:lnTo>
                <a:lnTo>
                  <a:pt x="445223" y="212594"/>
                </a:lnTo>
                <a:lnTo>
                  <a:pt x="443939" y="216988"/>
                </a:lnTo>
                <a:lnTo>
                  <a:pt x="442803" y="218477"/>
                </a:lnTo>
                <a:lnTo>
                  <a:pt x="441252" y="219470"/>
                </a:lnTo>
                <a:lnTo>
                  <a:pt x="436851" y="221064"/>
                </a:lnTo>
                <a:lnTo>
                  <a:pt x="432297" y="225132"/>
                </a:lnTo>
                <a:lnTo>
                  <a:pt x="430279" y="226288"/>
                </a:lnTo>
                <a:lnTo>
                  <a:pt x="423647" y="228708"/>
                </a:lnTo>
                <a:lnTo>
                  <a:pt x="414747" y="235423"/>
                </a:lnTo>
                <a:lnTo>
                  <a:pt x="410667" y="239441"/>
                </a:lnTo>
                <a:lnTo>
                  <a:pt x="408716" y="240589"/>
                </a:lnTo>
                <a:lnTo>
                  <a:pt x="404430" y="241866"/>
                </a:lnTo>
                <a:lnTo>
                  <a:pt x="397555" y="242585"/>
                </a:lnTo>
                <a:lnTo>
                  <a:pt x="395212" y="243479"/>
                </a:lnTo>
                <a:lnTo>
                  <a:pt x="388121" y="247737"/>
                </a:lnTo>
                <a:lnTo>
                  <a:pt x="383371" y="249011"/>
                </a:lnTo>
                <a:lnTo>
                  <a:pt x="369092" y="249941"/>
                </a:lnTo>
                <a:lnTo>
                  <a:pt x="366711" y="250765"/>
                </a:lnTo>
                <a:lnTo>
                  <a:pt x="359569" y="254923"/>
                </a:lnTo>
                <a:lnTo>
                  <a:pt x="354806" y="256174"/>
                </a:lnTo>
                <a:lnTo>
                  <a:pt x="339526" y="257149"/>
                </a:lnTo>
                <a:lnTo>
                  <a:pt x="337475" y="257951"/>
                </a:lnTo>
                <a:lnTo>
                  <a:pt x="330797" y="262079"/>
                </a:lnTo>
                <a:lnTo>
                  <a:pt x="326144" y="263323"/>
                </a:lnTo>
                <a:lnTo>
                  <a:pt x="307178" y="264280"/>
                </a:lnTo>
                <a:lnTo>
                  <a:pt x="304797" y="264292"/>
                </a:lnTo>
                <a:lnTo>
                  <a:pt x="287238" y="269969"/>
                </a:lnTo>
                <a:lnTo>
                  <a:pt x="271593" y="271331"/>
                </a:lnTo>
                <a:lnTo>
                  <a:pt x="261963" y="271436"/>
                </a:lnTo>
                <a:lnTo>
                  <a:pt x="259573" y="272239"/>
                </a:lnTo>
                <a:lnTo>
                  <a:pt x="252417" y="276367"/>
                </a:lnTo>
                <a:lnTo>
                  <a:pt x="247652" y="277611"/>
                </a:lnTo>
                <a:lnTo>
                  <a:pt x="230187" y="278547"/>
                </a:lnTo>
                <a:lnTo>
                  <a:pt x="207439" y="278604"/>
                </a:lnTo>
                <a:lnTo>
                  <a:pt x="204968" y="277811"/>
                </a:lnTo>
                <a:lnTo>
                  <a:pt x="203320" y="276488"/>
                </a:lnTo>
                <a:lnTo>
                  <a:pt x="202222" y="274813"/>
                </a:lnTo>
                <a:lnTo>
                  <a:pt x="200696" y="273696"/>
                </a:lnTo>
                <a:lnTo>
                  <a:pt x="194755" y="271330"/>
                </a:lnTo>
                <a:lnTo>
                  <a:pt x="190274" y="267964"/>
                </a:lnTo>
                <a:lnTo>
                  <a:pt x="188762" y="265955"/>
                </a:lnTo>
                <a:lnTo>
                  <a:pt x="187081" y="261606"/>
                </a:lnTo>
                <a:lnTo>
                  <a:pt x="186136" y="254695"/>
                </a:lnTo>
                <a:lnTo>
                  <a:pt x="185855" y="247621"/>
                </a:lnTo>
                <a:lnTo>
                  <a:pt x="185022" y="245249"/>
                </a:lnTo>
                <a:lnTo>
                  <a:pt x="180852" y="238119"/>
                </a:lnTo>
                <a:lnTo>
                  <a:pt x="179597" y="233359"/>
                </a:lnTo>
                <a:lnTo>
                  <a:pt x="178891" y="226218"/>
                </a:lnTo>
                <a:lnTo>
                  <a:pt x="178682" y="219074"/>
                </a:lnTo>
                <a:lnTo>
                  <a:pt x="176516" y="212196"/>
                </a:lnTo>
                <a:lnTo>
                  <a:pt x="173701" y="204640"/>
                </a:lnTo>
                <a:lnTo>
                  <a:pt x="172450" y="198636"/>
                </a:lnTo>
                <a:lnTo>
                  <a:pt x="171746" y="190794"/>
                </a:lnTo>
                <a:lnTo>
                  <a:pt x="171537" y="183443"/>
                </a:lnTo>
                <a:lnTo>
                  <a:pt x="171476" y="176238"/>
                </a:lnTo>
                <a:lnTo>
                  <a:pt x="170673" y="173848"/>
                </a:lnTo>
                <a:lnTo>
                  <a:pt x="166545" y="166692"/>
                </a:lnTo>
                <a:lnTo>
                  <a:pt x="165301" y="161927"/>
                </a:lnTo>
                <a:lnTo>
                  <a:pt x="164748" y="155046"/>
                </a:lnTo>
                <a:lnTo>
                  <a:pt x="164601" y="150989"/>
                </a:lnTo>
                <a:lnTo>
                  <a:pt x="163708" y="147491"/>
                </a:lnTo>
                <a:lnTo>
                  <a:pt x="160601" y="141486"/>
                </a:lnTo>
                <a:lnTo>
                  <a:pt x="158690" y="136172"/>
                </a:lnTo>
                <a:lnTo>
                  <a:pt x="157615" y="128718"/>
                </a:lnTo>
                <a:lnTo>
                  <a:pt x="157464" y="126293"/>
                </a:lnTo>
                <a:lnTo>
                  <a:pt x="156570" y="123883"/>
                </a:lnTo>
                <a:lnTo>
                  <a:pt x="152313" y="116698"/>
                </a:lnTo>
                <a:lnTo>
                  <a:pt x="149905" y="109542"/>
                </a:lnTo>
                <a:lnTo>
                  <a:pt x="145311" y="102395"/>
                </a:lnTo>
                <a:lnTo>
                  <a:pt x="143957" y="97632"/>
                </a:lnTo>
                <a:lnTo>
                  <a:pt x="143195" y="90487"/>
                </a:lnTo>
                <a:lnTo>
                  <a:pt x="142970" y="83344"/>
                </a:lnTo>
                <a:lnTo>
                  <a:pt x="142145" y="80962"/>
                </a:lnTo>
                <a:lnTo>
                  <a:pt x="137984" y="73819"/>
                </a:lnTo>
                <a:lnTo>
                  <a:pt x="136732" y="69056"/>
                </a:lnTo>
                <a:lnTo>
                  <a:pt x="136027" y="61912"/>
                </a:lnTo>
                <a:lnTo>
                  <a:pt x="135135" y="59531"/>
                </a:lnTo>
                <a:lnTo>
                  <a:pt x="130880" y="52387"/>
                </a:lnTo>
                <a:lnTo>
                  <a:pt x="129606" y="47625"/>
                </a:lnTo>
                <a:lnTo>
                  <a:pt x="129040" y="40746"/>
                </a:lnTo>
                <a:lnTo>
                  <a:pt x="128890" y="36688"/>
                </a:lnTo>
                <a:lnTo>
                  <a:pt x="127995" y="33190"/>
                </a:lnTo>
                <a:lnTo>
                  <a:pt x="123738" y="25268"/>
                </a:lnTo>
                <a:lnTo>
                  <a:pt x="122463" y="23136"/>
                </a:lnTo>
                <a:lnTo>
                  <a:pt x="117953" y="18144"/>
                </a:lnTo>
                <a:lnTo>
                  <a:pt x="116736" y="16064"/>
                </a:lnTo>
                <a:lnTo>
                  <a:pt x="114620" y="8475"/>
                </a:lnTo>
                <a:lnTo>
                  <a:pt x="110602" y="3745"/>
                </a:lnTo>
                <a:lnTo>
                  <a:pt x="108660" y="2497"/>
                </a:lnTo>
                <a:lnTo>
                  <a:pt x="101308" y="328"/>
                </a:lnTo>
                <a:lnTo>
                  <a:pt x="83253" y="8"/>
                </a:lnTo>
                <a:lnTo>
                  <a:pt x="80902" y="799"/>
                </a:lnTo>
                <a:lnTo>
                  <a:pt x="69308" y="7772"/>
                </a:lnTo>
                <a:lnTo>
                  <a:pt x="65255" y="9944"/>
                </a:lnTo>
                <a:lnTo>
                  <a:pt x="56520" y="12357"/>
                </a:lnTo>
                <a:lnTo>
                  <a:pt x="51967" y="13000"/>
                </a:lnTo>
                <a:lnTo>
                  <a:pt x="44792" y="15832"/>
                </a:lnTo>
                <a:lnTo>
                  <a:pt x="38164" y="20530"/>
                </a:lnTo>
                <a:lnTo>
                  <a:pt x="29926" y="27910"/>
                </a:lnTo>
                <a:lnTo>
                  <a:pt x="23089" y="36481"/>
                </a:lnTo>
                <a:lnTo>
                  <a:pt x="17406" y="44789"/>
                </a:lnTo>
                <a:lnTo>
                  <a:pt x="12234" y="51127"/>
                </a:lnTo>
                <a:lnTo>
                  <a:pt x="9743" y="53134"/>
                </a:lnTo>
                <a:lnTo>
                  <a:pt x="7289" y="54473"/>
                </a:lnTo>
                <a:lnTo>
                  <a:pt x="0" y="57150"/>
                </a:lnTo>
              </a:path>
            </a:pathLst>
          </a:custGeom>
          <a:noFill/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pitchFamily="4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831306" y="2736057"/>
            <a:ext cx="2118" cy="1"/>
          </a:xfrm>
          <a:custGeom>
            <a:avLst/>
            <a:gdLst/>
            <a:ahLst/>
            <a:cxnLst/>
            <a:rect l="0" t="0" r="0" b="0"/>
            <a:pathLst>
              <a:path w="2118" h="1">
                <a:moveTo>
                  <a:pt x="0" y="0"/>
                </a:moveTo>
                <a:lnTo>
                  <a:pt x="2117" y="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pitchFamily="48" charset="0"/>
            </a:endParaRPr>
          </a:p>
        </p:txBody>
      </p:sp>
      <p:sp>
        <p:nvSpPr>
          <p:cNvPr id="29" name="SMARTInkAnnotation71"/>
          <p:cNvSpPr/>
          <p:nvPr/>
        </p:nvSpPr>
        <p:spPr bwMode="auto">
          <a:xfrm>
            <a:off x="4174332" y="2593182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7144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pitchFamily="48" charset="0"/>
            </a:endParaRPr>
          </a:p>
        </p:txBody>
      </p:sp>
      <p:sp>
        <p:nvSpPr>
          <p:cNvPr id="105475" name="SMARTInkAnnotation92"/>
          <p:cNvSpPr/>
          <p:nvPr/>
        </p:nvSpPr>
        <p:spPr bwMode="auto">
          <a:xfrm>
            <a:off x="7723175" y="2833259"/>
            <a:ext cx="565536" cy="579023"/>
          </a:xfrm>
          <a:custGeom>
            <a:avLst/>
            <a:gdLst/>
            <a:ahLst/>
            <a:cxnLst/>
            <a:rect l="0" t="0" r="0" b="0"/>
            <a:pathLst>
              <a:path w="565536" h="579023">
                <a:moveTo>
                  <a:pt x="351644" y="67105"/>
                </a:moveTo>
                <a:lnTo>
                  <a:pt x="351644" y="63312"/>
                </a:lnTo>
                <a:lnTo>
                  <a:pt x="350850" y="61401"/>
                </a:lnTo>
                <a:lnTo>
                  <a:pt x="345493" y="54104"/>
                </a:lnTo>
                <a:lnTo>
                  <a:pt x="330065" y="38394"/>
                </a:lnTo>
                <a:lnTo>
                  <a:pt x="327733" y="36058"/>
                </a:lnTo>
                <a:lnTo>
                  <a:pt x="325385" y="34501"/>
                </a:lnTo>
                <a:lnTo>
                  <a:pt x="309743" y="28004"/>
                </a:lnTo>
                <a:lnTo>
                  <a:pt x="296454" y="21564"/>
                </a:lnTo>
                <a:lnTo>
                  <a:pt x="287163" y="19083"/>
                </a:lnTo>
                <a:lnTo>
                  <a:pt x="272056" y="17491"/>
                </a:lnTo>
                <a:lnTo>
                  <a:pt x="256360" y="17215"/>
                </a:lnTo>
                <a:lnTo>
                  <a:pt x="240421" y="17133"/>
                </a:lnTo>
                <a:lnTo>
                  <a:pt x="230509" y="19230"/>
                </a:lnTo>
                <a:lnTo>
                  <a:pt x="220813" y="22015"/>
                </a:lnTo>
                <a:lnTo>
                  <a:pt x="211211" y="23252"/>
                </a:lnTo>
                <a:lnTo>
                  <a:pt x="206428" y="25169"/>
                </a:lnTo>
                <a:lnTo>
                  <a:pt x="191319" y="34659"/>
                </a:lnTo>
                <a:lnTo>
                  <a:pt x="178788" y="40249"/>
                </a:lnTo>
                <a:lnTo>
                  <a:pt x="162138" y="51651"/>
                </a:lnTo>
                <a:lnTo>
                  <a:pt x="147151" y="65083"/>
                </a:lnTo>
                <a:lnTo>
                  <a:pt x="132656" y="82910"/>
                </a:lnTo>
                <a:lnTo>
                  <a:pt x="118307" y="99481"/>
                </a:lnTo>
                <a:lnTo>
                  <a:pt x="106651" y="111656"/>
                </a:lnTo>
                <a:lnTo>
                  <a:pt x="100209" y="118237"/>
                </a:lnTo>
                <a:lnTo>
                  <a:pt x="90934" y="134016"/>
                </a:lnTo>
                <a:lnTo>
                  <a:pt x="83373" y="150818"/>
                </a:lnTo>
                <a:lnTo>
                  <a:pt x="65583" y="183124"/>
                </a:lnTo>
                <a:lnTo>
                  <a:pt x="60924" y="192076"/>
                </a:lnTo>
                <a:lnTo>
                  <a:pt x="57025" y="201219"/>
                </a:lnTo>
                <a:lnTo>
                  <a:pt x="53631" y="210489"/>
                </a:lnTo>
                <a:lnTo>
                  <a:pt x="50575" y="219844"/>
                </a:lnTo>
                <a:lnTo>
                  <a:pt x="47744" y="229256"/>
                </a:lnTo>
                <a:lnTo>
                  <a:pt x="42481" y="248180"/>
                </a:lnTo>
                <a:lnTo>
                  <a:pt x="40760" y="257672"/>
                </a:lnTo>
                <a:lnTo>
                  <a:pt x="39613" y="267174"/>
                </a:lnTo>
                <a:lnTo>
                  <a:pt x="38848" y="276684"/>
                </a:lnTo>
                <a:lnTo>
                  <a:pt x="37545" y="286199"/>
                </a:lnTo>
                <a:lnTo>
                  <a:pt x="35882" y="295717"/>
                </a:lnTo>
                <a:lnTo>
                  <a:pt x="33980" y="305238"/>
                </a:lnTo>
                <a:lnTo>
                  <a:pt x="32711" y="314760"/>
                </a:lnTo>
                <a:lnTo>
                  <a:pt x="31866" y="324284"/>
                </a:lnTo>
                <a:lnTo>
                  <a:pt x="31302" y="333807"/>
                </a:lnTo>
                <a:lnTo>
                  <a:pt x="32793" y="350739"/>
                </a:lnTo>
                <a:lnTo>
                  <a:pt x="35307" y="366995"/>
                </a:lnTo>
                <a:lnTo>
                  <a:pt x="36425" y="384804"/>
                </a:lnTo>
                <a:lnTo>
                  <a:pt x="41155" y="401185"/>
                </a:lnTo>
                <a:lnTo>
                  <a:pt x="47755" y="416404"/>
                </a:lnTo>
                <a:lnTo>
                  <a:pt x="53334" y="431105"/>
                </a:lnTo>
                <a:lnTo>
                  <a:pt x="60576" y="445576"/>
                </a:lnTo>
                <a:lnTo>
                  <a:pt x="69087" y="459152"/>
                </a:lnTo>
                <a:lnTo>
                  <a:pt x="82803" y="475719"/>
                </a:lnTo>
                <a:lnTo>
                  <a:pt x="97715" y="490682"/>
                </a:lnTo>
                <a:lnTo>
                  <a:pt x="110199" y="500365"/>
                </a:lnTo>
                <a:lnTo>
                  <a:pt x="123685" y="507844"/>
                </a:lnTo>
                <a:lnTo>
                  <a:pt x="130615" y="510950"/>
                </a:lnTo>
                <a:lnTo>
                  <a:pt x="146782" y="514400"/>
                </a:lnTo>
                <a:lnTo>
                  <a:pt x="155538" y="515320"/>
                </a:lnTo>
                <a:lnTo>
                  <a:pt x="164551" y="516727"/>
                </a:lnTo>
                <a:lnTo>
                  <a:pt x="173734" y="518460"/>
                </a:lnTo>
                <a:lnTo>
                  <a:pt x="183031" y="520407"/>
                </a:lnTo>
                <a:lnTo>
                  <a:pt x="199711" y="522573"/>
                </a:lnTo>
                <a:lnTo>
                  <a:pt x="215856" y="522741"/>
                </a:lnTo>
                <a:lnTo>
                  <a:pt x="224606" y="521674"/>
                </a:lnTo>
                <a:lnTo>
                  <a:pt x="242002" y="519167"/>
                </a:lnTo>
                <a:lnTo>
                  <a:pt x="257670" y="518052"/>
                </a:lnTo>
                <a:lnTo>
                  <a:pt x="274688" y="515440"/>
                </a:lnTo>
                <a:lnTo>
                  <a:pt x="283671" y="513632"/>
                </a:lnTo>
                <a:lnTo>
                  <a:pt x="292835" y="510839"/>
                </a:lnTo>
                <a:lnTo>
                  <a:pt x="302119" y="507390"/>
                </a:lnTo>
                <a:lnTo>
                  <a:pt x="311483" y="503503"/>
                </a:lnTo>
                <a:lnTo>
                  <a:pt x="328238" y="497068"/>
                </a:lnTo>
                <a:lnTo>
                  <a:pt x="343623" y="490768"/>
                </a:lnTo>
                <a:lnTo>
                  <a:pt x="358397" y="482676"/>
                </a:lnTo>
                <a:lnTo>
                  <a:pt x="372901" y="473788"/>
                </a:lnTo>
                <a:lnTo>
                  <a:pt x="387286" y="463753"/>
                </a:lnTo>
                <a:lnTo>
                  <a:pt x="401616" y="451355"/>
                </a:lnTo>
                <a:lnTo>
                  <a:pt x="415921" y="437907"/>
                </a:lnTo>
                <a:lnTo>
                  <a:pt x="429424" y="423993"/>
                </a:lnTo>
                <a:lnTo>
                  <a:pt x="440717" y="409872"/>
                </a:lnTo>
                <a:lnTo>
                  <a:pt x="451028" y="393541"/>
                </a:lnTo>
                <a:lnTo>
                  <a:pt x="460108" y="376494"/>
                </a:lnTo>
                <a:lnTo>
                  <a:pt x="466789" y="360980"/>
                </a:lnTo>
                <a:lnTo>
                  <a:pt x="472405" y="344030"/>
                </a:lnTo>
                <a:lnTo>
                  <a:pt x="478341" y="326708"/>
                </a:lnTo>
                <a:lnTo>
                  <a:pt x="486270" y="311071"/>
                </a:lnTo>
                <a:lnTo>
                  <a:pt x="492969" y="294067"/>
                </a:lnTo>
                <a:lnTo>
                  <a:pt x="495867" y="285088"/>
                </a:lnTo>
                <a:lnTo>
                  <a:pt x="498593" y="275927"/>
                </a:lnTo>
                <a:lnTo>
                  <a:pt x="503738" y="257281"/>
                </a:lnTo>
                <a:lnTo>
                  <a:pt x="506554" y="240527"/>
                </a:lnTo>
                <a:lnTo>
                  <a:pt x="507805" y="224350"/>
                </a:lnTo>
                <a:lnTo>
                  <a:pt x="508361" y="206577"/>
                </a:lnTo>
                <a:lnTo>
                  <a:pt x="506492" y="190211"/>
                </a:lnTo>
                <a:lnTo>
                  <a:pt x="503809" y="174206"/>
                </a:lnTo>
                <a:lnTo>
                  <a:pt x="502616" y="156510"/>
                </a:lnTo>
                <a:lnTo>
                  <a:pt x="499970" y="140178"/>
                </a:lnTo>
                <a:lnTo>
                  <a:pt x="495354" y="124981"/>
                </a:lnTo>
                <a:lnTo>
                  <a:pt x="488011" y="110290"/>
                </a:lnTo>
                <a:lnTo>
                  <a:pt x="479455" y="95823"/>
                </a:lnTo>
                <a:lnTo>
                  <a:pt x="470361" y="82250"/>
                </a:lnTo>
                <a:lnTo>
                  <a:pt x="455523" y="64889"/>
                </a:lnTo>
                <a:lnTo>
                  <a:pt x="443056" y="51832"/>
                </a:lnTo>
                <a:lnTo>
                  <a:pt x="429578" y="42325"/>
                </a:lnTo>
                <a:lnTo>
                  <a:pt x="415649" y="34660"/>
                </a:lnTo>
                <a:lnTo>
                  <a:pt x="401522" y="25962"/>
                </a:lnTo>
                <a:lnTo>
                  <a:pt x="387306" y="18921"/>
                </a:lnTo>
                <a:lnTo>
                  <a:pt x="380181" y="15932"/>
                </a:lnTo>
                <a:lnTo>
                  <a:pt x="363798" y="12612"/>
                </a:lnTo>
                <a:lnTo>
                  <a:pt x="346727" y="10342"/>
                </a:lnTo>
                <a:lnTo>
                  <a:pt x="331202" y="6687"/>
                </a:lnTo>
                <a:lnTo>
                  <a:pt x="314248" y="6650"/>
                </a:lnTo>
                <a:lnTo>
                  <a:pt x="296924" y="8486"/>
                </a:lnTo>
                <a:lnTo>
                  <a:pt x="281286" y="9302"/>
                </a:lnTo>
                <a:lnTo>
                  <a:pt x="264282" y="13898"/>
                </a:lnTo>
                <a:lnTo>
                  <a:pt x="246935" y="20438"/>
                </a:lnTo>
                <a:lnTo>
                  <a:pt x="231288" y="25991"/>
                </a:lnTo>
                <a:lnTo>
                  <a:pt x="214279" y="33221"/>
                </a:lnTo>
                <a:lnTo>
                  <a:pt x="196930" y="42521"/>
                </a:lnTo>
                <a:lnTo>
                  <a:pt x="181282" y="54591"/>
                </a:lnTo>
                <a:lnTo>
                  <a:pt x="164273" y="67893"/>
                </a:lnTo>
                <a:lnTo>
                  <a:pt x="146924" y="81743"/>
                </a:lnTo>
                <a:lnTo>
                  <a:pt x="131276" y="95835"/>
                </a:lnTo>
                <a:lnTo>
                  <a:pt x="116384" y="112153"/>
                </a:lnTo>
                <a:lnTo>
                  <a:pt x="101828" y="129989"/>
                </a:lnTo>
                <a:lnTo>
                  <a:pt x="87420" y="148499"/>
                </a:lnTo>
                <a:lnTo>
                  <a:pt x="81039" y="158674"/>
                </a:lnTo>
                <a:lnTo>
                  <a:pt x="75197" y="169426"/>
                </a:lnTo>
                <a:lnTo>
                  <a:pt x="69714" y="180562"/>
                </a:lnTo>
                <a:lnTo>
                  <a:pt x="64472" y="191956"/>
                </a:lnTo>
                <a:lnTo>
                  <a:pt x="54414" y="215198"/>
                </a:lnTo>
                <a:lnTo>
                  <a:pt x="50303" y="226952"/>
                </a:lnTo>
                <a:lnTo>
                  <a:pt x="46769" y="238757"/>
                </a:lnTo>
                <a:lnTo>
                  <a:pt x="43619" y="250596"/>
                </a:lnTo>
                <a:lnTo>
                  <a:pt x="38002" y="274333"/>
                </a:lnTo>
                <a:lnTo>
                  <a:pt x="27929" y="321910"/>
                </a:lnTo>
                <a:lnTo>
                  <a:pt x="26296" y="334606"/>
                </a:lnTo>
                <a:lnTo>
                  <a:pt x="25208" y="347833"/>
                </a:lnTo>
                <a:lnTo>
                  <a:pt x="24482" y="361413"/>
                </a:lnTo>
                <a:lnTo>
                  <a:pt x="24792" y="374435"/>
                </a:lnTo>
                <a:lnTo>
                  <a:pt x="25793" y="387085"/>
                </a:lnTo>
                <a:lnTo>
                  <a:pt x="27253" y="399487"/>
                </a:lnTo>
                <a:lnTo>
                  <a:pt x="29021" y="410931"/>
                </a:lnTo>
                <a:lnTo>
                  <a:pt x="30993" y="421734"/>
                </a:lnTo>
                <a:lnTo>
                  <a:pt x="39862" y="465679"/>
                </a:lnTo>
                <a:lnTo>
                  <a:pt x="42983" y="475696"/>
                </a:lnTo>
                <a:lnTo>
                  <a:pt x="50684" y="493175"/>
                </a:lnTo>
                <a:lnTo>
                  <a:pt x="61515" y="508882"/>
                </a:lnTo>
                <a:lnTo>
                  <a:pt x="75060" y="523006"/>
                </a:lnTo>
                <a:lnTo>
                  <a:pt x="91663" y="534575"/>
                </a:lnTo>
                <a:lnTo>
                  <a:pt x="100536" y="539089"/>
                </a:lnTo>
                <a:lnTo>
                  <a:pt x="109626" y="542892"/>
                </a:lnTo>
                <a:lnTo>
                  <a:pt x="118861" y="546221"/>
                </a:lnTo>
                <a:lnTo>
                  <a:pt x="128987" y="549234"/>
                </a:lnTo>
                <a:lnTo>
                  <a:pt x="139706" y="552037"/>
                </a:lnTo>
                <a:lnTo>
                  <a:pt x="150820" y="554699"/>
                </a:lnTo>
                <a:lnTo>
                  <a:pt x="162199" y="555680"/>
                </a:lnTo>
                <a:lnTo>
                  <a:pt x="173753" y="555540"/>
                </a:lnTo>
                <a:lnTo>
                  <a:pt x="185425" y="554653"/>
                </a:lnTo>
                <a:lnTo>
                  <a:pt x="197969" y="553268"/>
                </a:lnTo>
                <a:lnTo>
                  <a:pt x="224606" y="549613"/>
                </a:lnTo>
                <a:lnTo>
                  <a:pt x="237584" y="545939"/>
                </a:lnTo>
                <a:lnTo>
                  <a:pt x="250203" y="541109"/>
                </a:lnTo>
                <a:lnTo>
                  <a:pt x="262586" y="535507"/>
                </a:lnTo>
                <a:lnTo>
                  <a:pt x="286927" y="525050"/>
                </a:lnTo>
                <a:lnTo>
                  <a:pt x="298974" y="520039"/>
                </a:lnTo>
                <a:lnTo>
                  <a:pt x="310974" y="514317"/>
                </a:lnTo>
                <a:lnTo>
                  <a:pt x="322943" y="508121"/>
                </a:lnTo>
                <a:lnTo>
                  <a:pt x="334891" y="501609"/>
                </a:lnTo>
                <a:lnTo>
                  <a:pt x="346032" y="494093"/>
                </a:lnTo>
                <a:lnTo>
                  <a:pt x="356633" y="485907"/>
                </a:lnTo>
                <a:lnTo>
                  <a:pt x="366876" y="477275"/>
                </a:lnTo>
                <a:lnTo>
                  <a:pt x="376880" y="468345"/>
                </a:lnTo>
                <a:lnTo>
                  <a:pt x="396462" y="449956"/>
                </a:lnTo>
                <a:lnTo>
                  <a:pt x="406129" y="439814"/>
                </a:lnTo>
                <a:lnTo>
                  <a:pt x="415748" y="429084"/>
                </a:lnTo>
                <a:lnTo>
                  <a:pt x="434904" y="406578"/>
                </a:lnTo>
                <a:lnTo>
                  <a:pt x="454000" y="383346"/>
                </a:lnTo>
                <a:lnTo>
                  <a:pt x="461950" y="372389"/>
                </a:lnTo>
                <a:lnTo>
                  <a:pt x="468837" y="361909"/>
                </a:lnTo>
                <a:lnTo>
                  <a:pt x="475016" y="351747"/>
                </a:lnTo>
                <a:lnTo>
                  <a:pt x="481517" y="340210"/>
                </a:lnTo>
                <a:lnTo>
                  <a:pt x="495091" y="314691"/>
                </a:lnTo>
                <a:lnTo>
                  <a:pt x="501249" y="302012"/>
                </a:lnTo>
                <a:lnTo>
                  <a:pt x="506944" y="289591"/>
                </a:lnTo>
                <a:lnTo>
                  <a:pt x="512327" y="277341"/>
                </a:lnTo>
                <a:lnTo>
                  <a:pt x="516710" y="265206"/>
                </a:lnTo>
                <a:lnTo>
                  <a:pt x="520425" y="253147"/>
                </a:lnTo>
                <a:lnTo>
                  <a:pt x="523696" y="241139"/>
                </a:lnTo>
                <a:lnTo>
                  <a:pt x="525877" y="229165"/>
                </a:lnTo>
                <a:lnTo>
                  <a:pt x="527330" y="217214"/>
                </a:lnTo>
                <a:lnTo>
                  <a:pt x="528299" y="205277"/>
                </a:lnTo>
                <a:lnTo>
                  <a:pt x="528152" y="194145"/>
                </a:lnTo>
                <a:lnTo>
                  <a:pt x="527259" y="183548"/>
                </a:lnTo>
                <a:lnTo>
                  <a:pt x="525870" y="173308"/>
                </a:lnTo>
                <a:lnTo>
                  <a:pt x="522212" y="151348"/>
                </a:lnTo>
                <a:lnTo>
                  <a:pt x="520124" y="139936"/>
                </a:lnTo>
                <a:lnTo>
                  <a:pt x="515689" y="118789"/>
                </a:lnTo>
                <a:lnTo>
                  <a:pt x="513394" y="108704"/>
                </a:lnTo>
                <a:lnTo>
                  <a:pt x="506612" y="91150"/>
                </a:lnTo>
                <a:lnTo>
                  <a:pt x="498306" y="75410"/>
                </a:lnTo>
                <a:lnTo>
                  <a:pt x="489323" y="60477"/>
                </a:lnTo>
                <a:lnTo>
                  <a:pt x="475805" y="45902"/>
                </a:lnTo>
                <a:lnTo>
                  <a:pt x="460008" y="32282"/>
                </a:lnTo>
                <a:lnTo>
                  <a:pt x="445050" y="20936"/>
                </a:lnTo>
                <a:lnTo>
                  <a:pt x="428346" y="12718"/>
                </a:lnTo>
                <a:lnTo>
                  <a:pt x="419448" y="9416"/>
                </a:lnTo>
                <a:lnTo>
                  <a:pt x="409546" y="6420"/>
                </a:lnTo>
                <a:lnTo>
                  <a:pt x="398976" y="3629"/>
                </a:lnTo>
                <a:lnTo>
                  <a:pt x="387962" y="976"/>
                </a:lnTo>
                <a:lnTo>
                  <a:pt x="376649" y="0"/>
                </a:lnTo>
                <a:lnTo>
                  <a:pt x="365139" y="143"/>
                </a:lnTo>
                <a:lnTo>
                  <a:pt x="353497" y="1032"/>
                </a:lnTo>
                <a:lnTo>
                  <a:pt x="341767" y="2419"/>
                </a:lnTo>
                <a:lnTo>
                  <a:pt x="329978" y="4137"/>
                </a:lnTo>
                <a:lnTo>
                  <a:pt x="318150" y="6076"/>
                </a:lnTo>
                <a:lnTo>
                  <a:pt x="306295" y="8956"/>
                </a:lnTo>
                <a:lnTo>
                  <a:pt x="294424" y="12464"/>
                </a:lnTo>
                <a:lnTo>
                  <a:pt x="282541" y="16390"/>
                </a:lnTo>
                <a:lnTo>
                  <a:pt x="270650" y="21389"/>
                </a:lnTo>
                <a:lnTo>
                  <a:pt x="258754" y="27102"/>
                </a:lnTo>
                <a:lnTo>
                  <a:pt x="246855" y="33293"/>
                </a:lnTo>
                <a:lnTo>
                  <a:pt x="223050" y="46521"/>
                </a:lnTo>
                <a:lnTo>
                  <a:pt x="211146" y="53382"/>
                </a:lnTo>
                <a:lnTo>
                  <a:pt x="200035" y="61131"/>
                </a:lnTo>
                <a:lnTo>
                  <a:pt x="189452" y="69472"/>
                </a:lnTo>
                <a:lnTo>
                  <a:pt x="179222" y="78208"/>
                </a:lnTo>
                <a:lnTo>
                  <a:pt x="168434" y="88001"/>
                </a:lnTo>
                <a:lnTo>
                  <a:pt x="145863" y="109465"/>
                </a:lnTo>
                <a:lnTo>
                  <a:pt x="135081" y="120744"/>
                </a:lnTo>
                <a:lnTo>
                  <a:pt x="124719" y="132233"/>
                </a:lnTo>
                <a:lnTo>
                  <a:pt x="114635" y="143861"/>
                </a:lnTo>
                <a:lnTo>
                  <a:pt x="105532" y="155582"/>
                </a:lnTo>
                <a:lnTo>
                  <a:pt x="97082" y="167365"/>
                </a:lnTo>
                <a:lnTo>
                  <a:pt x="89067" y="179188"/>
                </a:lnTo>
                <a:lnTo>
                  <a:pt x="81343" y="191833"/>
                </a:lnTo>
                <a:lnTo>
                  <a:pt x="73812" y="205026"/>
                </a:lnTo>
                <a:lnTo>
                  <a:pt x="66410" y="218583"/>
                </a:lnTo>
                <a:lnTo>
                  <a:pt x="60682" y="232384"/>
                </a:lnTo>
                <a:lnTo>
                  <a:pt x="56069" y="246347"/>
                </a:lnTo>
                <a:lnTo>
                  <a:pt x="52200" y="260418"/>
                </a:lnTo>
                <a:lnTo>
                  <a:pt x="43668" y="288753"/>
                </a:lnTo>
                <a:lnTo>
                  <a:pt x="39170" y="302976"/>
                </a:lnTo>
                <a:lnTo>
                  <a:pt x="35379" y="316427"/>
                </a:lnTo>
                <a:lnTo>
                  <a:pt x="32056" y="329364"/>
                </a:lnTo>
                <a:lnTo>
                  <a:pt x="29048" y="341956"/>
                </a:lnTo>
                <a:lnTo>
                  <a:pt x="27042" y="355114"/>
                </a:lnTo>
                <a:lnTo>
                  <a:pt x="25706" y="368648"/>
                </a:lnTo>
                <a:lnTo>
                  <a:pt x="24814" y="382434"/>
                </a:lnTo>
                <a:lnTo>
                  <a:pt x="25014" y="394799"/>
                </a:lnTo>
                <a:lnTo>
                  <a:pt x="25940" y="406218"/>
                </a:lnTo>
                <a:lnTo>
                  <a:pt x="27352" y="417005"/>
                </a:lnTo>
                <a:lnTo>
                  <a:pt x="29087" y="428165"/>
                </a:lnTo>
                <a:lnTo>
                  <a:pt x="33131" y="451149"/>
                </a:lnTo>
                <a:lnTo>
                  <a:pt x="36115" y="461246"/>
                </a:lnTo>
                <a:lnTo>
                  <a:pt x="43663" y="478816"/>
                </a:lnTo>
                <a:lnTo>
                  <a:pt x="52309" y="494562"/>
                </a:lnTo>
                <a:lnTo>
                  <a:pt x="62237" y="508704"/>
                </a:lnTo>
                <a:lnTo>
                  <a:pt x="74587" y="520281"/>
                </a:lnTo>
                <a:lnTo>
                  <a:pt x="90131" y="530718"/>
                </a:lnTo>
                <a:lnTo>
                  <a:pt x="106828" y="539061"/>
                </a:lnTo>
                <a:lnTo>
                  <a:pt x="122187" y="542769"/>
                </a:lnTo>
                <a:lnTo>
                  <a:pt x="131204" y="543758"/>
                </a:lnTo>
                <a:lnTo>
                  <a:pt x="141184" y="544417"/>
                </a:lnTo>
                <a:lnTo>
                  <a:pt x="151806" y="544857"/>
                </a:lnTo>
                <a:lnTo>
                  <a:pt x="162062" y="543562"/>
                </a:lnTo>
                <a:lnTo>
                  <a:pt x="172075" y="541112"/>
                </a:lnTo>
                <a:lnTo>
                  <a:pt x="181925" y="537890"/>
                </a:lnTo>
                <a:lnTo>
                  <a:pt x="192460" y="534155"/>
                </a:lnTo>
                <a:lnTo>
                  <a:pt x="214750" y="525772"/>
                </a:lnTo>
                <a:lnTo>
                  <a:pt x="225456" y="520520"/>
                </a:lnTo>
                <a:lnTo>
                  <a:pt x="235769" y="514638"/>
                </a:lnTo>
                <a:lnTo>
                  <a:pt x="267569" y="494982"/>
                </a:lnTo>
                <a:lnTo>
                  <a:pt x="278925" y="488087"/>
                </a:lnTo>
                <a:lnTo>
                  <a:pt x="290465" y="479522"/>
                </a:lnTo>
                <a:lnTo>
                  <a:pt x="302126" y="469843"/>
                </a:lnTo>
                <a:lnTo>
                  <a:pt x="313869" y="459422"/>
                </a:lnTo>
                <a:lnTo>
                  <a:pt x="324080" y="449300"/>
                </a:lnTo>
                <a:lnTo>
                  <a:pt x="333267" y="439376"/>
                </a:lnTo>
                <a:lnTo>
                  <a:pt x="341774" y="429586"/>
                </a:lnTo>
                <a:lnTo>
                  <a:pt x="359692" y="408124"/>
                </a:lnTo>
                <a:lnTo>
                  <a:pt x="368916" y="396844"/>
                </a:lnTo>
                <a:lnTo>
                  <a:pt x="377446" y="385356"/>
                </a:lnTo>
                <a:lnTo>
                  <a:pt x="385514" y="373728"/>
                </a:lnTo>
                <a:lnTo>
                  <a:pt x="393274" y="362008"/>
                </a:lnTo>
                <a:lnTo>
                  <a:pt x="408246" y="338402"/>
                </a:lnTo>
                <a:lnTo>
                  <a:pt x="415572" y="326551"/>
                </a:lnTo>
                <a:lnTo>
                  <a:pt x="422044" y="313887"/>
                </a:lnTo>
                <a:lnTo>
                  <a:pt x="427946" y="300683"/>
                </a:lnTo>
                <a:lnTo>
                  <a:pt x="433468" y="287117"/>
                </a:lnTo>
                <a:lnTo>
                  <a:pt x="437943" y="274105"/>
                </a:lnTo>
                <a:lnTo>
                  <a:pt x="441720" y="261461"/>
                </a:lnTo>
                <a:lnTo>
                  <a:pt x="445032" y="249063"/>
                </a:lnTo>
                <a:lnTo>
                  <a:pt x="450829" y="224704"/>
                </a:lnTo>
                <a:lnTo>
                  <a:pt x="453486" y="212652"/>
                </a:lnTo>
                <a:lnTo>
                  <a:pt x="455258" y="200649"/>
                </a:lnTo>
                <a:lnTo>
                  <a:pt x="456438" y="188678"/>
                </a:lnTo>
                <a:lnTo>
                  <a:pt x="457226" y="176729"/>
                </a:lnTo>
                <a:lnTo>
                  <a:pt x="456956" y="165587"/>
                </a:lnTo>
                <a:lnTo>
                  <a:pt x="455984" y="154985"/>
                </a:lnTo>
                <a:lnTo>
                  <a:pt x="454541" y="144741"/>
                </a:lnTo>
                <a:lnTo>
                  <a:pt x="452786" y="134737"/>
                </a:lnTo>
                <a:lnTo>
                  <a:pt x="450822" y="124893"/>
                </a:lnTo>
                <a:lnTo>
                  <a:pt x="448719" y="115155"/>
                </a:lnTo>
                <a:lnTo>
                  <a:pt x="442149" y="97985"/>
                </a:lnTo>
                <a:lnTo>
                  <a:pt x="433937" y="83211"/>
                </a:lnTo>
                <a:lnTo>
                  <a:pt x="424996" y="71352"/>
                </a:lnTo>
                <a:lnTo>
                  <a:pt x="413614" y="60790"/>
                </a:lnTo>
                <a:lnTo>
                  <a:pt x="400618" y="51598"/>
                </a:lnTo>
                <a:lnTo>
                  <a:pt x="386904" y="44867"/>
                </a:lnTo>
                <a:lnTo>
                  <a:pt x="378325" y="42754"/>
                </a:lnTo>
                <a:lnTo>
                  <a:pt x="368638" y="41346"/>
                </a:lnTo>
                <a:lnTo>
                  <a:pt x="358211" y="40407"/>
                </a:lnTo>
                <a:lnTo>
                  <a:pt x="348084" y="40575"/>
                </a:lnTo>
                <a:lnTo>
                  <a:pt x="338159" y="41481"/>
                </a:lnTo>
                <a:lnTo>
                  <a:pt x="328366" y="42878"/>
                </a:lnTo>
                <a:lnTo>
                  <a:pt x="317869" y="45398"/>
                </a:lnTo>
                <a:lnTo>
                  <a:pt x="306902" y="48664"/>
                </a:lnTo>
                <a:lnTo>
                  <a:pt x="295622" y="52430"/>
                </a:lnTo>
                <a:lnTo>
                  <a:pt x="284134" y="57321"/>
                </a:lnTo>
                <a:lnTo>
                  <a:pt x="272506" y="62964"/>
                </a:lnTo>
                <a:lnTo>
                  <a:pt x="260785" y="69107"/>
                </a:lnTo>
                <a:lnTo>
                  <a:pt x="249796" y="75583"/>
                </a:lnTo>
                <a:lnTo>
                  <a:pt x="239295" y="82282"/>
                </a:lnTo>
                <a:lnTo>
                  <a:pt x="229120" y="89129"/>
                </a:lnTo>
                <a:lnTo>
                  <a:pt x="218367" y="96869"/>
                </a:lnTo>
                <a:lnTo>
                  <a:pt x="195837" y="113935"/>
                </a:lnTo>
                <a:lnTo>
                  <a:pt x="185066" y="123725"/>
                </a:lnTo>
                <a:lnTo>
                  <a:pt x="174711" y="134220"/>
                </a:lnTo>
                <a:lnTo>
                  <a:pt x="164632" y="145186"/>
                </a:lnTo>
                <a:lnTo>
                  <a:pt x="154738" y="156465"/>
                </a:lnTo>
                <a:lnTo>
                  <a:pt x="135278" y="179581"/>
                </a:lnTo>
                <a:lnTo>
                  <a:pt x="126438" y="192095"/>
                </a:lnTo>
                <a:lnTo>
                  <a:pt x="118163" y="205200"/>
                </a:lnTo>
                <a:lnTo>
                  <a:pt x="110265" y="218700"/>
                </a:lnTo>
                <a:lnTo>
                  <a:pt x="103412" y="231668"/>
                </a:lnTo>
                <a:lnTo>
                  <a:pt x="97256" y="244282"/>
                </a:lnTo>
                <a:lnTo>
                  <a:pt x="91564" y="256660"/>
                </a:lnTo>
                <a:lnTo>
                  <a:pt x="86182" y="269675"/>
                </a:lnTo>
                <a:lnTo>
                  <a:pt x="81007" y="283114"/>
                </a:lnTo>
                <a:lnTo>
                  <a:pt x="75969" y="296836"/>
                </a:lnTo>
                <a:lnTo>
                  <a:pt x="71817" y="309952"/>
                </a:lnTo>
                <a:lnTo>
                  <a:pt x="68255" y="322666"/>
                </a:lnTo>
                <a:lnTo>
                  <a:pt x="65087" y="335110"/>
                </a:lnTo>
                <a:lnTo>
                  <a:pt x="63768" y="346581"/>
                </a:lnTo>
                <a:lnTo>
                  <a:pt x="63683" y="357404"/>
                </a:lnTo>
                <a:lnTo>
                  <a:pt x="64420" y="367793"/>
                </a:lnTo>
                <a:lnTo>
                  <a:pt x="65705" y="377895"/>
                </a:lnTo>
                <a:lnTo>
                  <a:pt x="67355" y="387804"/>
                </a:lnTo>
                <a:lnTo>
                  <a:pt x="69249" y="397585"/>
                </a:lnTo>
                <a:lnTo>
                  <a:pt x="72100" y="407281"/>
                </a:lnTo>
                <a:lnTo>
                  <a:pt x="75587" y="416920"/>
                </a:lnTo>
                <a:lnTo>
                  <a:pt x="83695" y="434509"/>
                </a:lnTo>
                <a:lnTo>
                  <a:pt x="92591" y="447618"/>
                </a:lnTo>
                <a:lnTo>
                  <a:pt x="103953" y="458736"/>
                </a:lnTo>
                <a:lnTo>
                  <a:pt x="110317" y="463923"/>
                </a:lnTo>
                <a:lnTo>
                  <a:pt x="125854" y="471803"/>
                </a:lnTo>
                <a:lnTo>
                  <a:pt x="134442" y="475016"/>
                </a:lnTo>
                <a:lnTo>
                  <a:pt x="143343" y="476364"/>
                </a:lnTo>
                <a:lnTo>
                  <a:pt x="152451" y="476469"/>
                </a:lnTo>
                <a:lnTo>
                  <a:pt x="161699" y="475745"/>
                </a:lnTo>
                <a:lnTo>
                  <a:pt x="171833" y="474469"/>
                </a:lnTo>
                <a:lnTo>
                  <a:pt x="182557" y="472825"/>
                </a:lnTo>
                <a:lnTo>
                  <a:pt x="193675" y="470935"/>
                </a:lnTo>
                <a:lnTo>
                  <a:pt x="204263" y="467293"/>
                </a:lnTo>
                <a:lnTo>
                  <a:pt x="214496" y="462485"/>
                </a:lnTo>
                <a:lnTo>
                  <a:pt x="224493" y="456897"/>
                </a:lnTo>
                <a:lnTo>
                  <a:pt x="235126" y="451585"/>
                </a:lnTo>
                <a:lnTo>
                  <a:pt x="246184" y="446456"/>
                </a:lnTo>
                <a:lnTo>
                  <a:pt x="257525" y="441449"/>
                </a:lnTo>
                <a:lnTo>
                  <a:pt x="268260" y="434936"/>
                </a:lnTo>
                <a:lnTo>
                  <a:pt x="278592" y="427420"/>
                </a:lnTo>
                <a:lnTo>
                  <a:pt x="321780" y="392542"/>
                </a:lnTo>
                <a:lnTo>
                  <a:pt x="332529" y="382488"/>
                </a:lnTo>
                <a:lnTo>
                  <a:pt x="342869" y="371817"/>
                </a:lnTo>
                <a:lnTo>
                  <a:pt x="352937" y="360733"/>
                </a:lnTo>
                <a:lnTo>
                  <a:pt x="362031" y="350169"/>
                </a:lnTo>
                <a:lnTo>
                  <a:pt x="370475" y="339952"/>
                </a:lnTo>
                <a:lnTo>
                  <a:pt x="378486" y="329965"/>
                </a:lnTo>
                <a:lnTo>
                  <a:pt x="385413" y="319339"/>
                </a:lnTo>
                <a:lnTo>
                  <a:pt x="391620" y="308286"/>
                </a:lnTo>
                <a:lnTo>
                  <a:pt x="397344" y="296948"/>
                </a:lnTo>
                <a:lnTo>
                  <a:pt x="402748" y="285421"/>
                </a:lnTo>
                <a:lnTo>
                  <a:pt x="417939" y="251030"/>
                </a:lnTo>
                <a:lnTo>
                  <a:pt x="427675" y="230341"/>
                </a:lnTo>
                <a:lnTo>
                  <a:pt x="430906" y="220379"/>
                </a:lnTo>
                <a:lnTo>
                  <a:pt x="433060" y="210563"/>
                </a:lnTo>
                <a:lnTo>
                  <a:pt x="434497" y="200843"/>
                </a:lnTo>
                <a:lnTo>
                  <a:pt x="435453" y="191189"/>
                </a:lnTo>
                <a:lnTo>
                  <a:pt x="436092" y="181577"/>
                </a:lnTo>
                <a:lnTo>
                  <a:pt x="436518" y="171995"/>
                </a:lnTo>
                <a:lnTo>
                  <a:pt x="434874" y="154997"/>
                </a:lnTo>
                <a:lnTo>
                  <a:pt x="430703" y="139506"/>
                </a:lnTo>
                <a:lnTo>
                  <a:pt x="423559" y="124683"/>
                </a:lnTo>
                <a:lnTo>
                  <a:pt x="410611" y="106742"/>
                </a:lnTo>
                <a:lnTo>
                  <a:pt x="399283" y="98480"/>
                </a:lnTo>
                <a:lnTo>
                  <a:pt x="392927" y="95165"/>
                </a:lnTo>
                <a:lnTo>
                  <a:pt x="377400" y="91482"/>
                </a:lnTo>
                <a:lnTo>
                  <a:pt x="359915" y="89846"/>
                </a:lnTo>
                <a:lnTo>
                  <a:pt x="350809" y="89409"/>
                </a:lnTo>
                <a:lnTo>
                  <a:pt x="341562" y="89118"/>
                </a:lnTo>
                <a:lnTo>
                  <a:pt x="332222" y="90511"/>
                </a:lnTo>
                <a:lnTo>
                  <a:pt x="322821" y="93028"/>
                </a:lnTo>
                <a:lnTo>
                  <a:pt x="313379" y="96293"/>
                </a:lnTo>
                <a:lnTo>
                  <a:pt x="303909" y="100057"/>
                </a:lnTo>
                <a:lnTo>
                  <a:pt x="294420" y="104154"/>
                </a:lnTo>
                <a:lnTo>
                  <a:pt x="284920" y="108473"/>
                </a:lnTo>
                <a:lnTo>
                  <a:pt x="274617" y="114527"/>
                </a:lnTo>
                <a:lnTo>
                  <a:pt x="263781" y="121739"/>
                </a:lnTo>
                <a:lnTo>
                  <a:pt x="252587" y="129721"/>
                </a:lnTo>
                <a:lnTo>
                  <a:pt x="241950" y="138218"/>
                </a:lnTo>
                <a:lnTo>
                  <a:pt x="231684" y="147057"/>
                </a:lnTo>
                <a:lnTo>
                  <a:pt x="221664" y="156125"/>
                </a:lnTo>
                <a:lnTo>
                  <a:pt x="202065" y="174667"/>
                </a:lnTo>
                <a:lnTo>
                  <a:pt x="192393" y="184057"/>
                </a:lnTo>
                <a:lnTo>
                  <a:pt x="182770" y="194285"/>
                </a:lnTo>
                <a:lnTo>
                  <a:pt x="173180" y="205073"/>
                </a:lnTo>
                <a:lnTo>
                  <a:pt x="163612" y="216233"/>
                </a:lnTo>
                <a:lnTo>
                  <a:pt x="154851" y="228436"/>
                </a:lnTo>
                <a:lnTo>
                  <a:pt x="146630" y="241334"/>
                </a:lnTo>
                <a:lnTo>
                  <a:pt x="138768" y="254695"/>
                </a:lnTo>
                <a:lnTo>
                  <a:pt x="131939" y="267571"/>
                </a:lnTo>
                <a:lnTo>
                  <a:pt x="125799" y="280124"/>
                </a:lnTo>
                <a:lnTo>
                  <a:pt x="120118" y="292461"/>
                </a:lnTo>
                <a:lnTo>
                  <a:pt x="115537" y="305449"/>
                </a:lnTo>
                <a:lnTo>
                  <a:pt x="111689" y="318869"/>
                </a:lnTo>
                <a:lnTo>
                  <a:pt x="105297" y="345687"/>
                </a:lnTo>
                <a:lnTo>
                  <a:pt x="99810" y="370836"/>
                </a:lnTo>
                <a:lnTo>
                  <a:pt x="98030" y="382304"/>
                </a:lnTo>
                <a:lnTo>
                  <a:pt x="96843" y="393125"/>
                </a:lnTo>
                <a:lnTo>
                  <a:pt x="96052" y="403514"/>
                </a:lnTo>
                <a:lnTo>
                  <a:pt x="96318" y="413615"/>
                </a:lnTo>
                <a:lnTo>
                  <a:pt x="97289" y="423524"/>
                </a:lnTo>
                <a:lnTo>
                  <a:pt x="98730" y="433305"/>
                </a:lnTo>
                <a:lnTo>
                  <a:pt x="104565" y="448406"/>
                </a:lnTo>
                <a:lnTo>
                  <a:pt x="116775" y="465832"/>
                </a:lnTo>
                <a:lnTo>
                  <a:pt x="121245" y="471036"/>
                </a:lnTo>
                <a:lnTo>
                  <a:pt x="132563" y="478933"/>
                </a:lnTo>
                <a:lnTo>
                  <a:pt x="138915" y="482151"/>
                </a:lnTo>
                <a:lnTo>
                  <a:pt x="145531" y="483502"/>
                </a:lnTo>
                <a:lnTo>
                  <a:pt x="159231" y="482887"/>
                </a:lnTo>
                <a:lnTo>
                  <a:pt x="175375" y="479968"/>
                </a:lnTo>
                <a:lnTo>
                  <a:pt x="184125" y="478078"/>
                </a:lnTo>
                <a:lnTo>
                  <a:pt x="193134" y="475230"/>
                </a:lnTo>
                <a:lnTo>
                  <a:pt x="202314" y="471745"/>
                </a:lnTo>
                <a:lnTo>
                  <a:pt x="211609" y="467834"/>
                </a:lnTo>
                <a:lnTo>
                  <a:pt x="221775" y="462844"/>
                </a:lnTo>
                <a:lnTo>
                  <a:pt x="232521" y="457138"/>
                </a:lnTo>
                <a:lnTo>
                  <a:pt x="243653" y="450951"/>
                </a:lnTo>
                <a:lnTo>
                  <a:pt x="254250" y="444446"/>
                </a:lnTo>
                <a:lnTo>
                  <a:pt x="264490" y="437728"/>
                </a:lnTo>
                <a:lnTo>
                  <a:pt x="274491" y="430868"/>
                </a:lnTo>
                <a:lnTo>
                  <a:pt x="284334" y="423120"/>
                </a:lnTo>
                <a:lnTo>
                  <a:pt x="294071" y="414779"/>
                </a:lnTo>
                <a:lnTo>
                  <a:pt x="303737" y="406044"/>
                </a:lnTo>
                <a:lnTo>
                  <a:pt x="313355" y="396252"/>
                </a:lnTo>
                <a:lnTo>
                  <a:pt x="322943" y="385755"/>
                </a:lnTo>
                <a:lnTo>
                  <a:pt x="332510" y="374788"/>
                </a:lnTo>
                <a:lnTo>
                  <a:pt x="341269" y="363508"/>
                </a:lnTo>
                <a:lnTo>
                  <a:pt x="349490" y="352019"/>
                </a:lnTo>
                <a:lnTo>
                  <a:pt x="357351" y="340392"/>
                </a:lnTo>
                <a:lnTo>
                  <a:pt x="364180" y="329465"/>
                </a:lnTo>
                <a:lnTo>
                  <a:pt x="370320" y="319005"/>
                </a:lnTo>
                <a:lnTo>
                  <a:pt x="376001" y="308857"/>
                </a:lnTo>
                <a:lnTo>
                  <a:pt x="380582" y="298123"/>
                </a:lnTo>
                <a:lnTo>
                  <a:pt x="384429" y="286998"/>
                </a:lnTo>
                <a:lnTo>
                  <a:pt x="390821" y="264847"/>
                </a:lnTo>
                <a:lnTo>
                  <a:pt x="401393" y="224757"/>
                </a:lnTo>
                <a:lnTo>
                  <a:pt x="403859" y="215069"/>
                </a:lnTo>
                <a:lnTo>
                  <a:pt x="404710" y="205435"/>
                </a:lnTo>
                <a:lnTo>
                  <a:pt x="404484" y="195837"/>
                </a:lnTo>
                <a:lnTo>
                  <a:pt x="403539" y="186264"/>
                </a:lnTo>
                <a:lnTo>
                  <a:pt x="400373" y="169277"/>
                </a:lnTo>
                <a:lnTo>
                  <a:pt x="396320" y="154583"/>
                </a:lnTo>
                <a:lnTo>
                  <a:pt x="391872" y="142761"/>
                </a:lnTo>
                <a:lnTo>
                  <a:pt x="383017" y="132215"/>
                </a:lnTo>
                <a:lnTo>
                  <a:pt x="377321" y="127180"/>
                </a:lnTo>
                <a:lnTo>
                  <a:pt x="371144" y="123824"/>
                </a:lnTo>
                <a:lnTo>
                  <a:pt x="357929" y="120094"/>
                </a:lnTo>
                <a:lnTo>
                  <a:pt x="342002" y="120554"/>
                </a:lnTo>
                <a:lnTo>
                  <a:pt x="324340" y="124197"/>
                </a:lnTo>
                <a:lnTo>
                  <a:pt x="315185" y="127391"/>
                </a:lnTo>
                <a:lnTo>
                  <a:pt x="305907" y="131108"/>
                </a:lnTo>
                <a:lnTo>
                  <a:pt x="295752" y="135967"/>
                </a:lnTo>
                <a:lnTo>
                  <a:pt x="285014" y="141588"/>
                </a:lnTo>
                <a:lnTo>
                  <a:pt x="273887" y="147717"/>
                </a:lnTo>
                <a:lnTo>
                  <a:pt x="263293" y="154977"/>
                </a:lnTo>
                <a:lnTo>
                  <a:pt x="253056" y="162992"/>
                </a:lnTo>
                <a:lnTo>
                  <a:pt x="232421" y="180365"/>
                </a:lnTo>
                <a:lnTo>
                  <a:pt x="210020" y="198670"/>
                </a:lnTo>
                <a:lnTo>
                  <a:pt x="199284" y="209584"/>
                </a:lnTo>
                <a:lnTo>
                  <a:pt x="188952" y="221622"/>
                </a:lnTo>
                <a:lnTo>
                  <a:pt x="149556" y="271370"/>
                </a:lnTo>
                <a:lnTo>
                  <a:pt x="140719" y="284244"/>
                </a:lnTo>
                <a:lnTo>
                  <a:pt x="132446" y="297589"/>
                </a:lnTo>
                <a:lnTo>
                  <a:pt x="124549" y="311248"/>
                </a:lnTo>
                <a:lnTo>
                  <a:pt x="117698" y="325117"/>
                </a:lnTo>
                <a:lnTo>
                  <a:pt x="111542" y="339126"/>
                </a:lnTo>
                <a:lnTo>
                  <a:pt x="105851" y="353227"/>
                </a:lnTo>
                <a:lnTo>
                  <a:pt x="101263" y="365803"/>
                </a:lnTo>
                <a:lnTo>
                  <a:pt x="97411" y="377361"/>
                </a:lnTo>
                <a:lnTo>
                  <a:pt x="94049" y="388242"/>
                </a:lnTo>
                <a:lnTo>
                  <a:pt x="91808" y="399465"/>
                </a:lnTo>
                <a:lnTo>
                  <a:pt x="90314" y="410916"/>
                </a:lnTo>
                <a:lnTo>
                  <a:pt x="89317" y="422518"/>
                </a:lnTo>
                <a:lnTo>
                  <a:pt x="89447" y="432635"/>
                </a:lnTo>
                <a:lnTo>
                  <a:pt x="91708" y="450225"/>
                </a:lnTo>
                <a:lnTo>
                  <a:pt x="97475" y="463864"/>
                </a:lnTo>
                <a:lnTo>
                  <a:pt x="105330" y="474423"/>
                </a:lnTo>
                <a:lnTo>
                  <a:pt x="114112" y="481762"/>
                </a:lnTo>
                <a:lnTo>
                  <a:pt x="120265" y="484036"/>
                </a:lnTo>
                <a:lnTo>
                  <a:pt x="135567" y="486564"/>
                </a:lnTo>
                <a:lnTo>
                  <a:pt x="152951" y="485570"/>
                </a:lnTo>
                <a:lnTo>
                  <a:pt x="162032" y="484194"/>
                </a:lnTo>
                <a:lnTo>
                  <a:pt x="171261" y="480896"/>
                </a:lnTo>
                <a:lnTo>
                  <a:pt x="180589" y="476315"/>
                </a:lnTo>
                <a:lnTo>
                  <a:pt x="222164" y="451854"/>
                </a:lnTo>
                <a:lnTo>
                  <a:pt x="233574" y="444254"/>
                </a:lnTo>
                <a:lnTo>
                  <a:pt x="245149" y="436012"/>
                </a:lnTo>
                <a:lnTo>
                  <a:pt x="256835" y="427343"/>
                </a:lnTo>
                <a:lnTo>
                  <a:pt x="267800" y="418389"/>
                </a:lnTo>
                <a:lnTo>
                  <a:pt x="278286" y="409244"/>
                </a:lnTo>
                <a:lnTo>
                  <a:pt x="288451" y="399973"/>
                </a:lnTo>
                <a:lnTo>
                  <a:pt x="310329" y="379087"/>
                </a:lnTo>
                <a:lnTo>
                  <a:pt x="352920" y="337134"/>
                </a:lnTo>
                <a:lnTo>
                  <a:pt x="361225" y="326499"/>
                </a:lnTo>
                <a:lnTo>
                  <a:pt x="368350" y="315441"/>
                </a:lnTo>
                <a:lnTo>
                  <a:pt x="380500" y="293364"/>
                </a:lnTo>
                <a:lnTo>
                  <a:pt x="391192" y="272968"/>
                </a:lnTo>
                <a:lnTo>
                  <a:pt x="395471" y="263085"/>
                </a:lnTo>
                <a:lnTo>
                  <a:pt x="399118" y="253320"/>
                </a:lnTo>
                <a:lnTo>
                  <a:pt x="402344" y="243636"/>
                </a:lnTo>
                <a:lnTo>
                  <a:pt x="405287" y="234005"/>
                </a:lnTo>
                <a:lnTo>
                  <a:pt x="410675" y="214837"/>
                </a:lnTo>
                <a:lnTo>
                  <a:pt x="411482" y="197851"/>
                </a:lnTo>
                <a:lnTo>
                  <a:pt x="409195" y="183951"/>
                </a:lnTo>
                <a:lnTo>
                  <a:pt x="405532" y="175128"/>
                </a:lnTo>
                <a:lnTo>
                  <a:pt x="402651" y="171664"/>
                </a:lnTo>
                <a:lnTo>
                  <a:pt x="395216" y="165698"/>
                </a:lnTo>
                <a:lnTo>
                  <a:pt x="386619" y="162518"/>
                </a:lnTo>
                <a:lnTo>
                  <a:pt x="382105" y="161670"/>
                </a:lnTo>
                <a:lnTo>
                  <a:pt x="368622" y="162844"/>
                </a:lnTo>
                <a:lnTo>
                  <a:pt x="352046" y="166805"/>
                </a:lnTo>
                <a:lnTo>
                  <a:pt x="343181" y="170084"/>
                </a:lnTo>
                <a:lnTo>
                  <a:pt x="325657" y="177961"/>
                </a:lnTo>
                <a:lnTo>
                  <a:pt x="309932" y="186753"/>
                </a:lnTo>
                <a:lnTo>
                  <a:pt x="292888" y="198069"/>
                </a:lnTo>
                <a:lnTo>
                  <a:pt x="283898" y="204421"/>
                </a:lnTo>
                <a:lnTo>
                  <a:pt x="274730" y="211830"/>
                </a:lnTo>
                <a:lnTo>
                  <a:pt x="265443" y="219944"/>
                </a:lnTo>
                <a:lnTo>
                  <a:pt x="256077" y="228529"/>
                </a:lnTo>
                <a:lnTo>
                  <a:pt x="246658" y="238221"/>
                </a:lnTo>
                <a:lnTo>
                  <a:pt x="237202" y="248651"/>
                </a:lnTo>
                <a:lnTo>
                  <a:pt x="227725" y="259573"/>
                </a:lnTo>
                <a:lnTo>
                  <a:pt x="219818" y="270029"/>
                </a:lnTo>
                <a:lnTo>
                  <a:pt x="212960" y="280175"/>
                </a:lnTo>
                <a:lnTo>
                  <a:pt x="206801" y="290114"/>
                </a:lnTo>
                <a:lnTo>
                  <a:pt x="200313" y="299915"/>
                </a:lnTo>
                <a:lnTo>
                  <a:pt x="186754" y="319272"/>
                </a:lnTo>
                <a:lnTo>
                  <a:pt x="181393" y="328879"/>
                </a:lnTo>
                <a:lnTo>
                  <a:pt x="177024" y="338458"/>
                </a:lnTo>
                <a:lnTo>
                  <a:pt x="170054" y="356775"/>
                </a:lnTo>
                <a:lnTo>
                  <a:pt x="164310" y="372853"/>
                </a:lnTo>
                <a:lnTo>
                  <a:pt x="161228" y="387936"/>
                </a:lnTo>
                <a:lnTo>
                  <a:pt x="160406" y="395293"/>
                </a:lnTo>
                <a:lnTo>
                  <a:pt x="161446" y="400990"/>
                </a:lnTo>
                <a:lnTo>
                  <a:pt x="163726" y="405583"/>
                </a:lnTo>
                <a:lnTo>
                  <a:pt x="166834" y="409438"/>
                </a:lnTo>
                <a:lnTo>
                  <a:pt x="174521" y="415838"/>
                </a:lnTo>
                <a:lnTo>
                  <a:pt x="178793" y="418656"/>
                </a:lnTo>
                <a:lnTo>
                  <a:pt x="184023" y="419741"/>
                </a:lnTo>
                <a:lnTo>
                  <a:pt x="196183" y="418830"/>
                </a:lnTo>
                <a:lnTo>
                  <a:pt x="209525" y="413662"/>
                </a:lnTo>
                <a:lnTo>
                  <a:pt x="223392" y="405280"/>
                </a:lnTo>
                <a:lnTo>
                  <a:pt x="237493" y="393617"/>
                </a:lnTo>
                <a:lnTo>
                  <a:pt x="253814" y="380496"/>
                </a:lnTo>
                <a:lnTo>
                  <a:pt x="262611" y="373664"/>
                </a:lnTo>
                <a:lnTo>
                  <a:pt x="271651" y="365933"/>
                </a:lnTo>
                <a:lnTo>
                  <a:pt x="280853" y="357605"/>
                </a:lnTo>
                <a:lnTo>
                  <a:pt x="299544" y="339885"/>
                </a:lnTo>
                <a:lnTo>
                  <a:pt x="346918" y="293183"/>
                </a:lnTo>
                <a:lnTo>
                  <a:pt x="354844" y="283705"/>
                </a:lnTo>
                <a:lnTo>
                  <a:pt x="361714" y="274211"/>
                </a:lnTo>
                <a:lnTo>
                  <a:pt x="367882" y="264707"/>
                </a:lnTo>
                <a:lnTo>
                  <a:pt x="381086" y="247797"/>
                </a:lnTo>
                <a:lnTo>
                  <a:pt x="393304" y="232343"/>
                </a:lnTo>
                <a:lnTo>
                  <a:pt x="401380" y="217538"/>
                </a:lnTo>
                <a:lnTo>
                  <a:pt x="405499" y="203020"/>
                </a:lnTo>
                <a:lnTo>
                  <a:pt x="407817" y="185692"/>
                </a:lnTo>
                <a:lnTo>
                  <a:pt x="408143" y="181882"/>
                </a:lnTo>
                <a:lnTo>
                  <a:pt x="406772" y="178548"/>
                </a:lnTo>
                <a:lnTo>
                  <a:pt x="404271" y="175531"/>
                </a:lnTo>
                <a:lnTo>
                  <a:pt x="401016" y="172727"/>
                </a:lnTo>
                <a:lnTo>
                  <a:pt x="397258" y="171650"/>
                </a:lnTo>
                <a:lnTo>
                  <a:pt x="393166" y="171727"/>
                </a:lnTo>
                <a:lnTo>
                  <a:pt x="377705" y="175627"/>
                </a:lnTo>
                <a:lnTo>
                  <a:pt x="364020" y="180424"/>
                </a:lnTo>
                <a:lnTo>
                  <a:pt x="347355" y="187848"/>
                </a:lnTo>
                <a:lnTo>
                  <a:pt x="331481" y="196439"/>
                </a:lnTo>
                <a:lnTo>
                  <a:pt x="315695" y="206343"/>
                </a:lnTo>
                <a:lnTo>
                  <a:pt x="298096" y="218682"/>
                </a:lnTo>
                <a:lnTo>
                  <a:pt x="288958" y="226100"/>
                </a:lnTo>
                <a:lnTo>
                  <a:pt x="279690" y="234220"/>
                </a:lnTo>
                <a:lnTo>
                  <a:pt x="270337" y="242809"/>
                </a:lnTo>
                <a:lnTo>
                  <a:pt x="253595" y="260818"/>
                </a:lnTo>
                <a:lnTo>
                  <a:pt x="245797" y="270066"/>
                </a:lnTo>
                <a:lnTo>
                  <a:pt x="238217" y="280199"/>
                </a:lnTo>
                <a:lnTo>
                  <a:pt x="230782" y="290924"/>
                </a:lnTo>
                <a:lnTo>
                  <a:pt x="223444" y="302043"/>
                </a:lnTo>
                <a:lnTo>
                  <a:pt x="216965" y="312630"/>
                </a:lnTo>
                <a:lnTo>
                  <a:pt x="211058" y="322863"/>
                </a:lnTo>
                <a:lnTo>
                  <a:pt x="205532" y="332860"/>
                </a:lnTo>
                <a:lnTo>
                  <a:pt x="197276" y="350318"/>
                </a:lnTo>
                <a:lnTo>
                  <a:pt x="190961" y="366808"/>
                </a:lnTo>
                <a:lnTo>
                  <a:pt x="185509" y="384721"/>
                </a:lnTo>
                <a:lnTo>
                  <a:pt x="182556" y="399032"/>
                </a:lnTo>
                <a:lnTo>
                  <a:pt x="181768" y="405071"/>
                </a:lnTo>
                <a:lnTo>
                  <a:pt x="183010" y="416014"/>
                </a:lnTo>
                <a:lnTo>
                  <a:pt x="184453" y="421154"/>
                </a:lnTo>
                <a:lnTo>
                  <a:pt x="187002" y="424582"/>
                </a:lnTo>
                <a:lnTo>
                  <a:pt x="190289" y="426866"/>
                </a:lnTo>
                <a:lnTo>
                  <a:pt x="198174" y="429404"/>
                </a:lnTo>
                <a:lnTo>
                  <a:pt x="206970" y="430533"/>
                </a:lnTo>
                <a:lnTo>
                  <a:pt x="211539" y="429246"/>
                </a:lnTo>
                <a:lnTo>
                  <a:pt x="227140" y="420645"/>
                </a:lnTo>
                <a:lnTo>
                  <a:pt x="242598" y="415263"/>
                </a:lnTo>
                <a:lnTo>
                  <a:pt x="257936" y="405992"/>
                </a:lnTo>
                <a:lnTo>
                  <a:pt x="272689" y="393140"/>
                </a:lnTo>
                <a:lnTo>
                  <a:pt x="287184" y="376845"/>
                </a:lnTo>
                <a:lnTo>
                  <a:pt x="303681" y="361135"/>
                </a:lnTo>
                <a:lnTo>
                  <a:pt x="320801" y="345422"/>
                </a:lnTo>
                <a:lnTo>
                  <a:pt x="351195" y="311581"/>
                </a:lnTo>
                <a:lnTo>
                  <a:pt x="364145" y="296411"/>
                </a:lnTo>
                <a:lnTo>
                  <a:pt x="372545" y="281731"/>
                </a:lnTo>
                <a:lnTo>
                  <a:pt x="378925" y="267269"/>
                </a:lnTo>
                <a:lnTo>
                  <a:pt x="384406" y="253698"/>
                </a:lnTo>
                <a:lnTo>
                  <a:pt x="389488" y="242375"/>
                </a:lnTo>
                <a:lnTo>
                  <a:pt x="390367" y="237926"/>
                </a:lnTo>
                <a:lnTo>
                  <a:pt x="390159" y="234167"/>
                </a:lnTo>
                <a:lnTo>
                  <a:pt x="389227" y="230867"/>
                </a:lnTo>
                <a:lnTo>
                  <a:pt x="386074" y="225084"/>
                </a:lnTo>
                <a:lnTo>
                  <a:pt x="384122" y="222430"/>
                </a:lnTo>
                <a:lnTo>
                  <a:pt x="380440" y="220661"/>
                </a:lnTo>
                <a:lnTo>
                  <a:pt x="369998" y="218696"/>
                </a:lnTo>
                <a:lnTo>
                  <a:pt x="357420" y="219939"/>
                </a:lnTo>
                <a:lnTo>
                  <a:pt x="350732" y="221382"/>
                </a:lnTo>
                <a:lnTo>
                  <a:pt x="334835" y="229334"/>
                </a:lnTo>
                <a:lnTo>
                  <a:pt x="317185" y="240013"/>
                </a:lnTo>
                <a:lnTo>
                  <a:pt x="308034" y="245083"/>
                </a:lnTo>
                <a:lnTo>
                  <a:pt x="298758" y="250051"/>
                </a:lnTo>
                <a:lnTo>
                  <a:pt x="289399" y="255744"/>
                </a:lnTo>
                <a:lnTo>
                  <a:pt x="279985" y="261920"/>
                </a:lnTo>
                <a:lnTo>
                  <a:pt x="270534" y="268419"/>
                </a:lnTo>
                <a:lnTo>
                  <a:pt x="253682" y="284107"/>
                </a:lnTo>
                <a:lnTo>
                  <a:pt x="237462" y="301662"/>
                </a:lnTo>
                <a:lnTo>
                  <a:pt x="203295" y="336686"/>
                </a:lnTo>
                <a:lnTo>
                  <a:pt x="188873" y="352019"/>
                </a:lnTo>
                <a:lnTo>
                  <a:pt x="177172" y="366771"/>
                </a:lnTo>
                <a:lnTo>
                  <a:pt x="168797" y="381264"/>
                </a:lnTo>
                <a:lnTo>
                  <a:pt x="163222" y="394850"/>
                </a:lnTo>
                <a:lnTo>
                  <a:pt x="160745" y="406179"/>
                </a:lnTo>
                <a:lnTo>
                  <a:pt x="160877" y="410629"/>
                </a:lnTo>
                <a:lnTo>
                  <a:pt x="161760" y="414390"/>
                </a:lnTo>
                <a:lnTo>
                  <a:pt x="163142" y="417691"/>
                </a:lnTo>
                <a:lnTo>
                  <a:pt x="165651" y="419891"/>
                </a:lnTo>
                <a:lnTo>
                  <a:pt x="168911" y="421358"/>
                </a:lnTo>
                <a:lnTo>
                  <a:pt x="172672" y="422336"/>
                </a:lnTo>
                <a:lnTo>
                  <a:pt x="183201" y="421306"/>
                </a:lnTo>
                <a:lnTo>
                  <a:pt x="189342" y="419920"/>
                </a:lnTo>
                <a:lnTo>
                  <a:pt x="202516" y="414147"/>
                </a:lnTo>
                <a:lnTo>
                  <a:pt x="217102" y="406289"/>
                </a:lnTo>
                <a:lnTo>
                  <a:pt x="234169" y="397505"/>
                </a:lnTo>
                <a:lnTo>
                  <a:pt x="243958" y="392146"/>
                </a:lnTo>
                <a:lnTo>
                  <a:pt x="265419" y="379843"/>
                </a:lnTo>
                <a:lnTo>
                  <a:pt x="275904" y="373228"/>
                </a:lnTo>
                <a:lnTo>
                  <a:pt x="286070" y="366436"/>
                </a:lnTo>
                <a:lnTo>
                  <a:pt x="296022" y="359528"/>
                </a:lnTo>
                <a:lnTo>
                  <a:pt x="313429" y="345502"/>
                </a:lnTo>
                <a:lnTo>
                  <a:pt x="329896" y="331330"/>
                </a:lnTo>
                <a:lnTo>
                  <a:pt x="347800" y="317094"/>
                </a:lnTo>
                <a:lnTo>
                  <a:pt x="364223" y="304947"/>
                </a:lnTo>
                <a:lnTo>
                  <a:pt x="377872" y="294256"/>
                </a:lnTo>
                <a:lnTo>
                  <a:pt x="393102" y="276574"/>
                </a:lnTo>
                <a:lnTo>
                  <a:pt x="395951" y="273426"/>
                </a:lnTo>
                <a:lnTo>
                  <a:pt x="397057" y="270534"/>
                </a:lnTo>
                <a:lnTo>
                  <a:pt x="397001" y="267811"/>
                </a:lnTo>
                <a:lnTo>
                  <a:pt x="396169" y="265203"/>
                </a:lnTo>
                <a:lnTo>
                  <a:pt x="394821" y="264258"/>
                </a:lnTo>
                <a:lnTo>
                  <a:pt x="393129" y="264421"/>
                </a:lnTo>
                <a:lnTo>
                  <a:pt x="377124" y="270387"/>
                </a:lnTo>
                <a:lnTo>
                  <a:pt x="362439" y="278896"/>
                </a:lnTo>
                <a:lnTo>
                  <a:pt x="354078" y="284499"/>
                </a:lnTo>
                <a:lnTo>
                  <a:pt x="334205" y="297074"/>
                </a:lnTo>
                <a:lnTo>
                  <a:pt x="253828" y="345791"/>
                </a:lnTo>
                <a:lnTo>
                  <a:pt x="242777" y="352908"/>
                </a:lnTo>
                <a:lnTo>
                  <a:pt x="232235" y="360034"/>
                </a:lnTo>
                <a:lnTo>
                  <a:pt x="196294" y="384788"/>
                </a:lnTo>
                <a:lnTo>
                  <a:pt x="181000" y="392976"/>
                </a:lnTo>
                <a:lnTo>
                  <a:pt x="167852" y="398468"/>
                </a:lnTo>
                <a:lnTo>
                  <a:pt x="159363" y="400909"/>
                </a:lnTo>
                <a:lnTo>
                  <a:pt x="155987" y="399972"/>
                </a:lnTo>
                <a:lnTo>
                  <a:pt x="152943" y="397760"/>
                </a:lnTo>
                <a:lnTo>
                  <a:pt x="150121" y="394697"/>
                </a:lnTo>
                <a:lnTo>
                  <a:pt x="149033" y="391069"/>
                </a:lnTo>
                <a:lnTo>
                  <a:pt x="149101" y="387062"/>
                </a:lnTo>
                <a:lnTo>
                  <a:pt x="152990" y="369605"/>
                </a:lnTo>
                <a:lnTo>
                  <a:pt x="157784" y="353155"/>
                </a:lnTo>
                <a:lnTo>
                  <a:pt x="165207" y="335261"/>
                </a:lnTo>
                <a:lnTo>
                  <a:pt x="170202" y="325251"/>
                </a:lnTo>
                <a:lnTo>
                  <a:pt x="175914" y="314608"/>
                </a:lnTo>
                <a:lnTo>
                  <a:pt x="188611" y="292200"/>
                </a:lnTo>
                <a:lnTo>
                  <a:pt x="202191" y="269012"/>
                </a:lnTo>
                <a:lnTo>
                  <a:pt x="209146" y="258066"/>
                </a:lnTo>
                <a:lnTo>
                  <a:pt x="216164" y="247593"/>
                </a:lnTo>
                <a:lnTo>
                  <a:pt x="240745" y="211765"/>
                </a:lnTo>
                <a:lnTo>
                  <a:pt x="248909" y="196486"/>
                </a:lnTo>
                <a:lnTo>
                  <a:pt x="257968" y="178729"/>
                </a:lnTo>
                <a:lnTo>
                  <a:pt x="260618" y="174858"/>
                </a:lnTo>
                <a:lnTo>
                  <a:pt x="261591" y="171484"/>
                </a:lnTo>
                <a:lnTo>
                  <a:pt x="261446" y="168441"/>
                </a:lnTo>
                <a:lnTo>
                  <a:pt x="260556" y="165618"/>
                </a:lnTo>
                <a:lnTo>
                  <a:pt x="259168" y="164531"/>
                </a:lnTo>
                <a:lnTo>
                  <a:pt x="257450" y="164599"/>
                </a:lnTo>
                <a:lnTo>
                  <a:pt x="245196" y="170412"/>
                </a:lnTo>
                <a:lnTo>
                  <a:pt x="232367" y="178900"/>
                </a:lnTo>
                <a:lnTo>
                  <a:pt x="216081" y="191404"/>
                </a:lnTo>
                <a:lnTo>
                  <a:pt x="207294" y="199183"/>
                </a:lnTo>
                <a:lnTo>
                  <a:pt x="189857" y="216294"/>
                </a:lnTo>
                <a:lnTo>
                  <a:pt x="181873" y="225301"/>
                </a:lnTo>
                <a:lnTo>
                  <a:pt x="174170" y="234482"/>
                </a:lnTo>
                <a:lnTo>
                  <a:pt x="165859" y="243777"/>
                </a:lnTo>
                <a:lnTo>
                  <a:pt x="148158" y="262571"/>
                </a:lnTo>
                <a:lnTo>
                  <a:pt x="139787" y="272028"/>
                </a:lnTo>
                <a:lnTo>
                  <a:pt x="131825" y="281508"/>
                </a:lnTo>
                <a:lnTo>
                  <a:pt x="124135" y="291002"/>
                </a:lnTo>
                <a:lnTo>
                  <a:pt x="109241" y="307902"/>
                </a:lnTo>
                <a:lnTo>
                  <a:pt x="96272" y="322557"/>
                </a:lnTo>
                <a:lnTo>
                  <a:pt x="87861" y="334362"/>
                </a:lnTo>
                <a:lnTo>
                  <a:pt x="83595" y="344900"/>
                </a:lnTo>
                <a:lnTo>
                  <a:pt x="80856" y="357015"/>
                </a:lnTo>
                <a:lnTo>
                  <a:pt x="81425" y="358010"/>
                </a:lnTo>
                <a:lnTo>
                  <a:pt x="82598" y="358673"/>
                </a:lnTo>
                <a:lnTo>
                  <a:pt x="84173" y="359115"/>
                </a:lnTo>
                <a:lnTo>
                  <a:pt x="92274" y="355372"/>
                </a:lnTo>
                <a:lnTo>
                  <a:pt x="103812" y="347623"/>
                </a:lnTo>
                <a:lnTo>
                  <a:pt x="116878" y="336242"/>
                </a:lnTo>
                <a:lnTo>
                  <a:pt x="130622" y="321130"/>
                </a:lnTo>
                <a:lnTo>
                  <a:pt x="145461" y="303830"/>
                </a:lnTo>
                <a:lnTo>
                  <a:pt x="162641" y="285557"/>
                </a:lnTo>
                <a:lnTo>
                  <a:pt x="171666" y="277034"/>
                </a:lnTo>
                <a:lnTo>
                  <a:pt x="180859" y="268970"/>
                </a:lnTo>
                <a:lnTo>
                  <a:pt x="190162" y="261212"/>
                </a:lnTo>
                <a:lnTo>
                  <a:pt x="199539" y="252866"/>
                </a:lnTo>
                <a:lnTo>
                  <a:pt x="218425" y="235125"/>
                </a:lnTo>
                <a:lnTo>
                  <a:pt x="235285" y="220891"/>
                </a:lnTo>
                <a:lnTo>
                  <a:pt x="249922" y="209273"/>
                </a:lnTo>
                <a:lnTo>
                  <a:pt x="267088" y="194601"/>
                </a:lnTo>
                <a:lnTo>
                  <a:pt x="284368" y="183299"/>
                </a:lnTo>
                <a:lnTo>
                  <a:pt x="283775" y="184255"/>
                </a:lnTo>
                <a:lnTo>
                  <a:pt x="269299" y="199312"/>
                </a:lnTo>
                <a:lnTo>
                  <a:pt x="256308" y="211589"/>
                </a:lnTo>
                <a:lnTo>
                  <a:pt x="239952" y="224982"/>
                </a:lnTo>
                <a:lnTo>
                  <a:pt x="139533" y="305372"/>
                </a:lnTo>
                <a:lnTo>
                  <a:pt x="128480" y="313262"/>
                </a:lnTo>
                <a:lnTo>
                  <a:pt x="117936" y="320110"/>
                </a:lnTo>
                <a:lnTo>
                  <a:pt x="107733" y="326262"/>
                </a:lnTo>
                <a:lnTo>
                  <a:pt x="92162" y="335215"/>
                </a:lnTo>
                <a:lnTo>
                  <a:pt x="79950" y="341046"/>
                </a:lnTo>
                <a:lnTo>
                  <a:pt x="69231" y="343638"/>
                </a:lnTo>
                <a:lnTo>
                  <a:pt x="65737" y="341947"/>
                </a:lnTo>
                <a:lnTo>
                  <a:pt x="63408" y="338439"/>
                </a:lnTo>
                <a:lnTo>
                  <a:pt x="61856" y="333720"/>
                </a:lnTo>
                <a:lnTo>
                  <a:pt x="61614" y="328191"/>
                </a:lnTo>
                <a:lnTo>
                  <a:pt x="63463" y="315699"/>
                </a:lnTo>
                <a:lnTo>
                  <a:pt x="71163" y="297976"/>
                </a:lnTo>
                <a:lnTo>
                  <a:pt x="76550" y="287694"/>
                </a:lnTo>
                <a:lnTo>
                  <a:pt x="83317" y="276870"/>
                </a:lnTo>
                <a:lnTo>
                  <a:pt x="91003" y="265686"/>
                </a:lnTo>
                <a:lnTo>
                  <a:pt x="99302" y="254261"/>
                </a:lnTo>
                <a:lnTo>
                  <a:pt x="116990" y="230983"/>
                </a:lnTo>
                <a:lnTo>
                  <a:pt x="126152" y="219219"/>
                </a:lnTo>
                <a:lnTo>
                  <a:pt x="136228" y="208202"/>
                </a:lnTo>
                <a:lnTo>
                  <a:pt x="146915" y="197682"/>
                </a:lnTo>
                <a:lnTo>
                  <a:pt x="158008" y="187494"/>
                </a:lnTo>
                <a:lnTo>
                  <a:pt x="169372" y="178320"/>
                </a:lnTo>
                <a:lnTo>
                  <a:pt x="180917" y="169823"/>
                </a:lnTo>
                <a:lnTo>
                  <a:pt x="192582" y="161777"/>
                </a:lnTo>
                <a:lnTo>
                  <a:pt x="202740" y="155620"/>
                </a:lnTo>
                <a:lnTo>
                  <a:pt x="220377" y="146661"/>
                </a:lnTo>
                <a:lnTo>
                  <a:pt x="234036" y="142151"/>
                </a:lnTo>
                <a:lnTo>
                  <a:pt x="239901" y="140948"/>
                </a:lnTo>
                <a:lnTo>
                  <a:pt x="244605" y="141733"/>
                </a:lnTo>
                <a:lnTo>
                  <a:pt x="248535" y="143845"/>
                </a:lnTo>
                <a:lnTo>
                  <a:pt x="251948" y="146839"/>
                </a:lnTo>
                <a:lnTo>
                  <a:pt x="254224" y="152012"/>
                </a:lnTo>
                <a:lnTo>
                  <a:pt x="256752" y="166224"/>
                </a:lnTo>
                <a:lnTo>
                  <a:pt x="255839" y="175253"/>
                </a:lnTo>
                <a:lnTo>
                  <a:pt x="253643" y="185241"/>
                </a:lnTo>
                <a:lnTo>
                  <a:pt x="250591" y="195868"/>
                </a:lnTo>
                <a:lnTo>
                  <a:pt x="246175" y="207716"/>
                </a:lnTo>
                <a:lnTo>
                  <a:pt x="240851" y="220377"/>
                </a:lnTo>
                <a:lnTo>
                  <a:pt x="234919" y="233579"/>
                </a:lnTo>
                <a:lnTo>
                  <a:pt x="221978" y="260950"/>
                </a:lnTo>
                <a:lnTo>
                  <a:pt x="215194" y="274916"/>
                </a:lnTo>
                <a:lnTo>
                  <a:pt x="207496" y="289783"/>
                </a:lnTo>
                <a:lnTo>
                  <a:pt x="190476" y="321118"/>
                </a:lnTo>
                <a:lnTo>
                  <a:pt x="154473" y="384921"/>
                </a:lnTo>
                <a:lnTo>
                  <a:pt x="131827" y="424092"/>
                </a:lnTo>
                <a:lnTo>
                  <a:pt x="120068" y="445899"/>
                </a:lnTo>
                <a:lnTo>
                  <a:pt x="103598" y="477590"/>
                </a:lnTo>
                <a:lnTo>
                  <a:pt x="104524" y="477286"/>
                </a:lnTo>
                <a:lnTo>
                  <a:pt x="109786" y="472716"/>
                </a:lnTo>
                <a:lnTo>
                  <a:pt x="127686" y="450349"/>
                </a:lnTo>
                <a:lnTo>
                  <a:pt x="142834" y="434021"/>
                </a:lnTo>
                <a:lnTo>
                  <a:pt x="173005" y="403186"/>
                </a:lnTo>
                <a:lnTo>
                  <a:pt x="184926" y="391965"/>
                </a:lnTo>
                <a:lnTo>
                  <a:pt x="210872" y="368914"/>
                </a:lnTo>
                <a:lnTo>
                  <a:pt x="252254" y="333624"/>
                </a:lnTo>
                <a:lnTo>
                  <a:pt x="265540" y="323365"/>
                </a:lnTo>
                <a:lnTo>
                  <a:pt x="278366" y="314145"/>
                </a:lnTo>
                <a:lnTo>
                  <a:pt x="290886" y="305617"/>
                </a:lnTo>
                <a:lnTo>
                  <a:pt x="302408" y="299138"/>
                </a:lnTo>
                <a:lnTo>
                  <a:pt x="313263" y="294025"/>
                </a:lnTo>
                <a:lnTo>
                  <a:pt x="323676" y="289822"/>
                </a:lnTo>
                <a:lnTo>
                  <a:pt x="332998" y="287020"/>
                </a:lnTo>
                <a:lnTo>
                  <a:pt x="349707" y="283908"/>
                </a:lnTo>
                <a:lnTo>
                  <a:pt x="355909" y="284665"/>
                </a:lnTo>
                <a:lnTo>
                  <a:pt x="360836" y="286757"/>
                </a:lnTo>
                <a:lnTo>
                  <a:pt x="364916" y="289740"/>
                </a:lnTo>
                <a:lnTo>
                  <a:pt x="366842" y="294109"/>
                </a:lnTo>
                <a:lnTo>
                  <a:pt x="367331" y="299403"/>
                </a:lnTo>
                <a:lnTo>
                  <a:pt x="366865" y="305314"/>
                </a:lnTo>
                <a:lnTo>
                  <a:pt x="359996" y="322465"/>
                </a:lnTo>
                <a:lnTo>
                  <a:pt x="354830" y="332595"/>
                </a:lnTo>
                <a:lnTo>
                  <a:pt x="348212" y="343317"/>
                </a:lnTo>
                <a:lnTo>
                  <a:pt x="340625" y="354433"/>
                </a:lnTo>
                <a:lnTo>
                  <a:pt x="332391" y="365814"/>
                </a:lnTo>
                <a:lnTo>
                  <a:pt x="314777" y="389041"/>
                </a:lnTo>
                <a:lnTo>
                  <a:pt x="305635" y="400791"/>
                </a:lnTo>
                <a:lnTo>
                  <a:pt x="296365" y="411800"/>
                </a:lnTo>
                <a:lnTo>
                  <a:pt x="287010" y="422313"/>
                </a:lnTo>
                <a:lnTo>
                  <a:pt x="268149" y="442463"/>
                </a:lnTo>
                <a:lnTo>
                  <a:pt x="249183" y="462001"/>
                </a:lnTo>
                <a:lnTo>
                  <a:pt x="236520" y="477035"/>
                </a:lnTo>
                <a:lnTo>
                  <a:pt x="228247" y="487421"/>
                </a:lnTo>
                <a:lnTo>
                  <a:pt x="221924" y="492037"/>
                </a:lnTo>
                <a:lnTo>
                  <a:pt x="219920" y="491680"/>
                </a:lnTo>
                <a:lnTo>
                  <a:pt x="218584" y="489855"/>
                </a:lnTo>
                <a:lnTo>
                  <a:pt x="217694" y="487051"/>
                </a:lnTo>
                <a:lnTo>
                  <a:pt x="218687" y="482800"/>
                </a:lnTo>
                <a:lnTo>
                  <a:pt x="224025" y="471727"/>
                </a:lnTo>
                <a:lnTo>
                  <a:pt x="235922" y="456751"/>
                </a:lnTo>
                <a:lnTo>
                  <a:pt x="251793" y="438718"/>
                </a:lnTo>
                <a:lnTo>
                  <a:pt x="269431" y="417475"/>
                </a:lnTo>
                <a:lnTo>
                  <a:pt x="279373" y="406253"/>
                </a:lnTo>
                <a:lnTo>
                  <a:pt x="301003" y="383202"/>
                </a:lnTo>
                <a:lnTo>
                  <a:pt x="313121" y="372292"/>
                </a:lnTo>
                <a:lnTo>
                  <a:pt x="325962" y="361844"/>
                </a:lnTo>
                <a:lnTo>
                  <a:pt x="339285" y="351704"/>
                </a:lnTo>
                <a:lnTo>
                  <a:pt x="351341" y="343356"/>
                </a:lnTo>
                <a:lnTo>
                  <a:pt x="362555" y="336203"/>
                </a:lnTo>
                <a:lnTo>
                  <a:pt x="373205" y="329848"/>
                </a:lnTo>
                <a:lnTo>
                  <a:pt x="383481" y="324023"/>
                </a:lnTo>
                <a:lnTo>
                  <a:pt x="403364" y="313318"/>
                </a:lnTo>
                <a:lnTo>
                  <a:pt x="412318" y="310622"/>
                </a:lnTo>
                <a:lnTo>
                  <a:pt x="428617" y="309743"/>
                </a:lnTo>
                <a:lnTo>
                  <a:pt x="433915" y="311413"/>
                </a:lnTo>
                <a:lnTo>
                  <a:pt x="437448" y="314115"/>
                </a:lnTo>
                <a:lnTo>
                  <a:pt x="439803" y="317503"/>
                </a:lnTo>
                <a:lnTo>
                  <a:pt x="442420" y="327618"/>
                </a:lnTo>
                <a:lnTo>
                  <a:pt x="443117" y="333649"/>
                </a:lnTo>
                <a:lnTo>
                  <a:pt x="439659" y="348816"/>
                </a:lnTo>
                <a:lnTo>
                  <a:pt x="436515" y="357306"/>
                </a:lnTo>
                <a:lnTo>
                  <a:pt x="432037" y="366935"/>
                </a:lnTo>
                <a:lnTo>
                  <a:pt x="426670" y="377323"/>
                </a:lnTo>
                <a:lnTo>
                  <a:pt x="420712" y="388216"/>
                </a:lnTo>
                <a:lnTo>
                  <a:pt x="407740" y="410904"/>
                </a:lnTo>
                <a:lnTo>
                  <a:pt x="400948" y="422511"/>
                </a:lnTo>
                <a:lnTo>
                  <a:pt x="394038" y="432629"/>
                </a:lnTo>
                <a:lnTo>
                  <a:pt x="380010" y="450222"/>
                </a:lnTo>
                <a:lnTo>
                  <a:pt x="365838" y="465979"/>
                </a:lnTo>
                <a:lnTo>
                  <a:pt x="353190" y="480126"/>
                </a:lnTo>
                <a:lnTo>
                  <a:pt x="341607" y="495428"/>
                </a:lnTo>
                <a:lnTo>
                  <a:pt x="338603" y="497910"/>
                </a:lnTo>
                <a:lnTo>
                  <a:pt x="335805" y="499564"/>
                </a:lnTo>
                <a:lnTo>
                  <a:pt x="334735" y="499873"/>
                </a:lnTo>
                <a:lnTo>
                  <a:pt x="334815" y="499286"/>
                </a:lnTo>
                <a:lnTo>
                  <a:pt x="360886" y="462316"/>
                </a:lnTo>
                <a:lnTo>
                  <a:pt x="376124" y="444631"/>
                </a:lnTo>
                <a:lnTo>
                  <a:pt x="384632" y="435470"/>
                </a:lnTo>
                <a:lnTo>
                  <a:pt x="415569" y="403615"/>
                </a:lnTo>
                <a:lnTo>
                  <a:pt x="425218" y="393045"/>
                </a:lnTo>
                <a:lnTo>
                  <a:pt x="434030" y="382823"/>
                </a:lnTo>
                <a:lnTo>
                  <a:pt x="442287" y="372834"/>
                </a:lnTo>
                <a:lnTo>
                  <a:pt x="459928" y="355384"/>
                </a:lnTo>
                <a:lnTo>
                  <a:pt x="476764" y="340485"/>
                </a:lnTo>
                <a:lnTo>
                  <a:pt x="494374" y="324760"/>
                </a:lnTo>
                <a:lnTo>
                  <a:pt x="501862" y="320524"/>
                </a:lnTo>
                <a:lnTo>
                  <a:pt x="503383" y="320188"/>
                </a:lnTo>
                <a:lnTo>
                  <a:pt x="503603" y="320758"/>
                </a:lnTo>
                <a:lnTo>
                  <a:pt x="502956" y="321932"/>
                </a:lnTo>
                <a:lnTo>
                  <a:pt x="489718" y="336016"/>
                </a:lnTo>
                <a:lnTo>
                  <a:pt x="478097" y="347752"/>
                </a:lnTo>
                <a:lnTo>
                  <a:pt x="460762" y="360906"/>
                </a:lnTo>
                <a:lnTo>
                  <a:pt x="450583" y="367747"/>
                </a:lnTo>
                <a:lnTo>
                  <a:pt x="428689" y="381699"/>
                </a:lnTo>
                <a:lnTo>
                  <a:pt x="417295" y="388753"/>
                </a:lnTo>
                <a:lnTo>
                  <a:pt x="406524" y="395043"/>
                </a:lnTo>
                <a:lnTo>
                  <a:pt x="386089" y="406265"/>
                </a:lnTo>
                <a:lnTo>
                  <a:pt x="356734" y="421508"/>
                </a:lnTo>
                <a:lnTo>
                  <a:pt x="347100" y="424024"/>
                </a:lnTo>
                <a:lnTo>
                  <a:pt x="337502" y="424907"/>
                </a:lnTo>
                <a:lnTo>
                  <a:pt x="327928" y="424702"/>
                </a:lnTo>
                <a:lnTo>
                  <a:pt x="319959" y="422978"/>
                </a:lnTo>
                <a:lnTo>
                  <a:pt x="306870" y="416829"/>
                </a:lnTo>
                <a:lnTo>
                  <a:pt x="301951" y="411379"/>
                </a:lnTo>
                <a:lnTo>
                  <a:pt x="294369" y="396857"/>
                </a:lnTo>
                <a:lnTo>
                  <a:pt x="292029" y="387746"/>
                </a:lnTo>
                <a:lnTo>
                  <a:pt x="290470" y="377703"/>
                </a:lnTo>
                <a:lnTo>
                  <a:pt x="289429" y="367039"/>
                </a:lnTo>
                <a:lnTo>
                  <a:pt x="290323" y="355167"/>
                </a:lnTo>
                <a:lnTo>
                  <a:pt x="292507" y="342490"/>
                </a:lnTo>
                <a:lnTo>
                  <a:pt x="295551" y="329276"/>
                </a:lnTo>
                <a:lnTo>
                  <a:pt x="299167" y="315704"/>
                </a:lnTo>
                <a:lnTo>
                  <a:pt x="307419" y="287925"/>
                </a:lnTo>
                <a:lnTo>
                  <a:pt x="312635" y="273849"/>
                </a:lnTo>
                <a:lnTo>
                  <a:pt x="318495" y="259703"/>
                </a:lnTo>
                <a:lnTo>
                  <a:pt x="324782" y="245510"/>
                </a:lnTo>
                <a:lnTo>
                  <a:pt x="338117" y="217040"/>
                </a:lnTo>
                <a:lnTo>
                  <a:pt x="345007" y="202780"/>
                </a:lnTo>
                <a:lnTo>
                  <a:pt x="351982" y="190099"/>
                </a:lnTo>
                <a:lnTo>
                  <a:pt x="359013" y="178469"/>
                </a:lnTo>
                <a:lnTo>
                  <a:pt x="366082" y="167542"/>
                </a:lnTo>
                <a:lnTo>
                  <a:pt x="376052" y="151166"/>
                </a:lnTo>
                <a:lnTo>
                  <a:pt x="379823" y="144577"/>
                </a:lnTo>
                <a:lnTo>
                  <a:pt x="381542" y="139390"/>
                </a:lnTo>
                <a:lnTo>
                  <a:pt x="381895" y="135139"/>
                </a:lnTo>
                <a:lnTo>
                  <a:pt x="381336" y="131511"/>
                </a:lnTo>
                <a:lnTo>
                  <a:pt x="379376" y="129092"/>
                </a:lnTo>
                <a:lnTo>
                  <a:pt x="376482" y="127479"/>
                </a:lnTo>
                <a:lnTo>
                  <a:pt x="372965" y="126405"/>
                </a:lnTo>
                <a:lnTo>
                  <a:pt x="367445" y="127275"/>
                </a:lnTo>
                <a:lnTo>
                  <a:pt x="352846" y="132476"/>
                </a:lnTo>
                <a:lnTo>
                  <a:pt x="322984" y="144330"/>
                </a:lnTo>
                <a:lnTo>
                  <a:pt x="311900" y="149544"/>
                </a:lnTo>
                <a:lnTo>
                  <a:pt x="300541" y="155402"/>
                </a:lnTo>
                <a:lnTo>
                  <a:pt x="289000" y="161688"/>
                </a:lnTo>
                <a:lnTo>
                  <a:pt x="276544" y="169054"/>
                </a:lnTo>
                <a:lnTo>
                  <a:pt x="250003" y="185705"/>
                </a:lnTo>
                <a:lnTo>
                  <a:pt x="237052" y="193003"/>
                </a:lnTo>
                <a:lnTo>
                  <a:pt x="224450" y="199455"/>
                </a:lnTo>
                <a:lnTo>
                  <a:pt x="179499" y="221218"/>
                </a:lnTo>
                <a:lnTo>
                  <a:pt x="169412" y="224615"/>
                </a:lnTo>
                <a:lnTo>
                  <a:pt x="159512" y="226881"/>
                </a:lnTo>
                <a:lnTo>
                  <a:pt x="149737" y="228391"/>
                </a:lnTo>
                <a:lnTo>
                  <a:pt x="134643" y="227952"/>
                </a:lnTo>
                <a:lnTo>
                  <a:pt x="128396" y="226724"/>
                </a:lnTo>
                <a:lnTo>
                  <a:pt x="123437" y="224317"/>
                </a:lnTo>
                <a:lnTo>
                  <a:pt x="119337" y="221126"/>
                </a:lnTo>
                <a:lnTo>
                  <a:pt x="115810" y="217410"/>
                </a:lnTo>
                <a:lnTo>
                  <a:pt x="114253" y="212552"/>
                </a:lnTo>
                <a:lnTo>
                  <a:pt x="114638" y="200804"/>
                </a:lnTo>
                <a:lnTo>
                  <a:pt x="117456" y="183412"/>
                </a:lnTo>
                <a:lnTo>
                  <a:pt x="119319" y="173218"/>
                </a:lnTo>
                <a:lnTo>
                  <a:pt x="122148" y="162453"/>
                </a:lnTo>
                <a:lnTo>
                  <a:pt x="125621" y="151308"/>
                </a:lnTo>
                <a:lnTo>
                  <a:pt x="129525" y="139909"/>
                </a:lnTo>
                <a:lnTo>
                  <a:pt x="134508" y="129134"/>
                </a:lnTo>
                <a:lnTo>
                  <a:pt x="140212" y="118777"/>
                </a:lnTo>
                <a:lnTo>
                  <a:pt x="146395" y="108696"/>
                </a:lnTo>
                <a:lnTo>
                  <a:pt x="152899" y="98801"/>
                </a:lnTo>
                <a:lnTo>
                  <a:pt x="166475" y="79340"/>
                </a:lnTo>
                <a:lnTo>
                  <a:pt x="178330" y="64340"/>
                </a:lnTo>
                <a:lnTo>
                  <a:pt x="187303" y="53176"/>
                </a:lnTo>
                <a:lnTo>
                  <a:pt x="191291" y="45568"/>
                </a:lnTo>
                <a:lnTo>
                  <a:pt x="192355" y="44810"/>
                </a:lnTo>
                <a:lnTo>
                  <a:pt x="193063" y="45891"/>
                </a:lnTo>
                <a:lnTo>
                  <a:pt x="193536" y="48200"/>
                </a:lnTo>
                <a:lnTo>
                  <a:pt x="192264" y="51326"/>
                </a:lnTo>
                <a:lnTo>
                  <a:pt x="182094" y="64899"/>
                </a:lnTo>
                <a:lnTo>
                  <a:pt x="170719" y="79882"/>
                </a:lnTo>
                <a:lnTo>
                  <a:pt x="164353" y="89117"/>
                </a:lnTo>
                <a:lnTo>
                  <a:pt x="157727" y="99242"/>
                </a:lnTo>
                <a:lnTo>
                  <a:pt x="150928" y="109961"/>
                </a:lnTo>
                <a:lnTo>
                  <a:pt x="142427" y="121869"/>
                </a:lnTo>
                <a:lnTo>
                  <a:pt x="132791" y="134570"/>
                </a:lnTo>
                <a:lnTo>
                  <a:pt x="122398" y="147800"/>
                </a:lnTo>
                <a:lnTo>
                  <a:pt x="112294" y="161383"/>
                </a:lnTo>
                <a:lnTo>
                  <a:pt x="92602" y="189175"/>
                </a:lnTo>
                <a:lnTo>
                  <a:pt x="63665" y="231596"/>
                </a:lnTo>
                <a:lnTo>
                  <a:pt x="46647" y="257952"/>
                </a:lnTo>
                <a:lnTo>
                  <a:pt x="38775" y="270536"/>
                </a:lnTo>
                <a:lnTo>
                  <a:pt x="31146" y="282100"/>
                </a:lnTo>
                <a:lnTo>
                  <a:pt x="16319" y="303416"/>
                </a:lnTo>
                <a:lnTo>
                  <a:pt x="6025" y="321357"/>
                </a:lnTo>
                <a:lnTo>
                  <a:pt x="2169" y="329475"/>
                </a:lnTo>
                <a:lnTo>
                  <a:pt x="392" y="335681"/>
                </a:lnTo>
                <a:lnTo>
                  <a:pt x="0" y="340612"/>
                </a:lnTo>
                <a:lnTo>
                  <a:pt x="534" y="344692"/>
                </a:lnTo>
                <a:lnTo>
                  <a:pt x="1683" y="346619"/>
                </a:lnTo>
                <a:lnTo>
                  <a:pt x="3243" y="347110"/>
                </a:lnTo>
                <a:lnTo>
                  <a:pt x="5077" y="346644"/>
                </a:lnTo>
                <a:lnTo>
                  <a:pt x="15581" y="339775"/>
                </a:lnTo>
                <a:lnTo>
                  <a:pt x="30832" y="327991"/>
                </a:lnTo>
                <a:lnTo>
                  <a:pt x="48194" y="312171"/>
                </a:lnTo>
                <a:lnTo>
                  <a:pt x="58857" y="303507"/>
                </a:lnTo>
                <a:lnTo>
                  <a:pt x="70727" y="294556"/>
                </a:lnTo>
                <a:lnTo>
                  <a:pt x="127790" y="253586"/>
                </a:lnTo>
                <a:lnTo>
                  <a:pt x="144465" y="243019"/>
                </a:lnTo>
                <a:lnTo>
                  <a:pt x="161931" y="232800"/>
                </a:lnTo>
                <a:lnTo>
                  <a:pt x="179924" y="222811"/>
                </a:lnTo>
                <a:lnTo>
                  <a:pt x="197477" y="213772"/>
                </a:lnTo>
                <a:lnTo>
                  <a:pt x="214735" y="205364"/>
                </a:lnTo>
                <a:lnTo>
                  <a:pt x="231796" y="197377"/>
                </a:lnTo>
                <a:lnTo>
                  <a:pt x="247933" y="190466"/>
                </a:lnTo>
                <a:lnTo>
                  <a:pt x="263453" y="184270"/>
                </a:lnTo>
                <a:lnTo>
                  <a:pt x="278563" y="178553"/>
                </a:lnTo>
                <a:lnTo>
                  <a:pt x="292604" y="175535"/>
                </a:lnTo>
                <a:lnTo>
                  <a:pt x="305934" y="174316"/>
                </a:lnTo>
                <a:lnTo>
                  <a:pt x="318789" y="174298"/>
                </a:lnTo>
                <a:lnTo>
                  <a:pt x="329740" y="175079"/>
                </a:lnTo>
                <a:lnTo>
                  <a:pt x="339423" y="176394"/>
                </a:lnTo>
                <a:lnTo>
                  <a:pt x="348259" y="178064"/>
                </a:lnTo>
                <a:lnTo>
                  <a:pt x="354944" y="182352"/>
                </a:lnTo>
                <a:lnTo>
                  <a:pt x="360194" y="188387"/>
                </a:lnTo>
                <a:lnTo>
                  <a:pt x="364487" y="195584"/>
                </a:lnTo>
                <a:lnTo>
                  <a:pt x="366556" y="205145"/>
                </a:lnTo>
                <a:lnTo>
                  <a:pt x="367141" y="216281"/>
                </a:lnTo>
                <a:lnTo>
                  <a:pt x="366738" y="228468"/>
                </a:lnTo>
                <a:lnTo>
                  <a:pt x="364881" y="241355"/>
                </a:lnTo>
                <a:lnTo>
                  <a:pt x="362056" y="254709"/>
                </a:lnTo>
                <a:lnTo>
                  <a:pt x="358585" y="268374"/>
                </a:lnTo>
                <a:lnTo>
                  <a:pt x="353890" y="283041"/>
                </a:lnTo>
                <a:lnTo>
                  <a:pt x="348379" y="298374"/>
                </a:lnTo>
                <a:lnTo>
                  <a:pt x="342323" y="314153"/>
                </a:lnTo>
                <a:lnTo>
                  <a:pt x="335111" y="330229"/>
                </a:lnTo>
                <a:lnTo>
                  <a:pt x="327128" y="346502"/>
                </a:lnTo>
                <a:lnTo>
                  <a:pt x="318632" y="362907"/>
                </a:lnTo>
                <a:lnTo>
                  <a:pt x="309791" y="378606"/>
                </a:lnTo>
                <a:lnTo>
                  <a:pt x="300724" y="393835"/>
                </a:lnTo>
                <a:lnTo>
                  <a:pt x="291503" y="408750"/>
                </a:lnTo>
                <a:lnTo>
                  <a:pt x="282975" y="423455"/>
                </a:lnTo>
                <a:lnTo>
                  <a:pt x="267150" y="452495"/>
                </a:lnTo>
                <a:lnTo>
                  <a:pt x="259596" y="465319"/>
                </a:lnTo>
                <a:lnTo>
                  <a:pt x="252178" y="477043"/>
                </a:lnTo>
                <a:lnTo>
                  <a:pt x="244852" y="488035"/>
                </a:lnTo>
                <a:lnTo>
                  <a:pt x="236712" y="502363"/>
                </a:lnTo>
                <a:lnTo>
                  <a:pt x="231486" y="514238"/>
                </a:lnTo>
                <a:lnTo>
                  <a:pt x="232645" y="513625"/>
                </a:lnTo>
                <a:lnTo>
                  <a:pt x="248028" y="499117"/>
                </a:lnTo>
                <a:lnTo>
                  <a:pt x="261936" y="486122"/>
                </a:lnTo>
                <a:lnTo>
                  <a:pt x="281347" y="469764"/>
                </a:lnTo>
                <a:lnTo>
                  <a:pt x="292079" y="460163"/>
                </a:lnTo>
                <a:lnTo>
                  <a:pt x="314587" y="438912"/>
                </a:lnTo>
                <a:lnTo>
                  <a:pt x="326939" y="428482"/>
                </a:lnTo>
                <a:lnTo>
                  <a:pt x="339937" y="418354"/>
                </a:lnTo>
                <a:lnTo>
                  <a:pt x="353364" y="408427"/>
                </a:lnTo>
                <a:lnTo>
                  <a:pt x="380983" y="388930"/>
                </a:lnTo>
                <a:lnTo>
                  <a:pt x="395016" y="379287"/>
                </a:lnTo>
                <a:lnTo>
                  <a:pt x="408340" y="371270"/>
                </a:lnTo>
                <a:lnTo>
                  <a:pt x="421191" y="364338"/>
                </a:lnTo>
                <a:lnTo>
                  <a:pt x="433727" y="358129"/>
                </a:lnTo>
                <a:lnTo>
                  <a:pt x="444466" y="353989"/>
                </a:lnTo>
                <a:lnTo>
                  <a:pt x="454006" y="351230"/>
                </a:lnTo>
                <a:lnTo>
                  <a:pt x="462749" y="349390"/>
                </a:lnTo>
                <a:lnTo>
                  <a:pt x="469369" y="349751"/>
                </a:lnTo>
                <a:lnTo>
                  <a:pt x="474577" y="351579"/>
                </a:lnTo>
                <a:lnTo>
                  <a:pt x="478843" y="354385"/>
                </a:lnTo>
                <a:lnTo>
                  <a:pt x="481687" y="358638"/>
                </a:lnTo>
                <a:lnTo>
                  <a:pt x="484847" y="369712"/>
                </a:lnTo>
                <a:lnTo>
                  <a:pt x="484102" y="376793"/>
                </a:lnTo>
                <a:lnTo>
                  <a:pt x="479041" y="393127"/>
                </a:lnTo>
                <a:lnTo>
                  <a:pt x="474676" y="402722"/>
                </a:lnTo>
                <a:lnTo>
                  <a:pt x="469384" y="413087"/>
                </a:lnTo>
                <a:lnTo>
                  <a:pt x="463474" y="423965"/>
                </a:lnTo>
                <a:lnTo>
                  <a:pt x="450559" y="446636"/>
                </a:lnTo>
                <a:lnTo>
                  <a:pt x="443781" y="458238"/>
                </a:lnTo>
                <a:lnTo>
                  <a:pt x="427783" y="483829"/>
                </a:lnTo>
                <a:lnTo>
                  <a:pt x="419072" y="497321"/>
                </a:lnTo>
                <a:lnTo>
                  <a:pt x="410089" y="509490"/>
                </a:lnTo>
                <a:lnTo>
                  <a:pt x="400927" y="520778"/>
                </a:lnTo>
                <a:lnTo>
                  <a:pt x="391643" y="531478"/>
                </a:lnTo>
                <a:lnTo>
                  <a:pt x="383866" y="540993"/>
                </a:lnTo>
                <a:lnTo>
                  <a:pt x="370992" y="557915"/>
                </a:lnTo>
                <a:lnTo>
                  <a:pt x="359978" y="569140"/>
                </a:lnTo>
                <a:lnTo>
                  <a:pt x="347557" y="579022"/>
                </a:lnTo>
                <a:lnTo>
                  <a:pt x="346538" y="578245"/>
                </a:lnTo>
                <a:lnTo>
                  <a:pt x="345858" y="576140"/>
                </a:lnTo>
                <a:lnTo>
                  <a:pt x="345406" y="573149"/>
                </a:lnTo>
                <a:lnTo>
                  <a:pt x="349136" y="563475"/>
                </a:lnTo>
                <a:lnTo>
                  <a:pt x="356879" y="550445"/>
                </a:lnTo>
                <a:lnTo>
                  <a:pt x="368258" y="534070"/>
                </a:lnTo>
                <a:lnTo>
                  <a:pt x="383370" y="516210"/>
                </a:lnTo>
                <a:lnTo>
                  <a:pt x="391844" y="507002"/>
                </a:lnTo>
                <a:lnTo>
                  <a:pt x="411844" y="486187"/>
                </a:lnTo>
                <a:lnTo>
                  <a:pt x="453229" y="444279"/>
                </a:lnTo>
                <a:lnTo>
                  <a:pt x="463023" y="436029"/>
                </a:lnTo>
                <a:lnTo>
                  <a:pt x="472728" y="428942"/>
                </a:lnTo>
                <a:lnTo>
                  <a:pt x="490390" y="417627"/>
                </a:lnTo>
                <a:lnTo>
                  <a:pt x="503532" y="409953"/>
                </a:lnTo>
                <a:lnTo>
                  <a:pt x="514664" y="406013"/>
                </a:lnTo>
                <a:lnTo>
                  <a:pt x="519854" y="404962"/>
                </a:lnTo>
                <a:lnTo>
                  <a:pt x="523316" y="405055"/>
                </a:lnTo>
                <a:lnTo>
                  <a:pt x="525623" y="405911"/>
                </a:lnTo>
                <a:lnTo>
                  <a:pt x="527161" y="407276"/>
                </a:lnTo>
                <a:lnTo>
                  <a:pt x="527393" y="409773"/>
                </a:lnTo>
                <a:lnTo>
                  <a:pt x="525533" y="416780"/>
                </a:lnTo>
                <a:lnTo>
                  <a:pt x="516231" y="433443"/>
                </a:lnTo>
                <a:lnTo>
                  <a:pt x="505755" y="448732"/>
                </a:lnTo>
                <a:lnTo>
                  <a:pt x="492369" y="466110"/>
                </a:lnTo>
                <a:lnTo>
                  <a:pt x="484354" y="475190"/>
                </a:lnTo>
                <a:lnTo>
                  <a:pt x="466982" y="492951"/>
                </a:lnTo>
                <a:lnTo>
                  <a:pt x="457905" y="501020"/>
                </a:lnTo>
                <a:lnTo>
                  <a:pt x="448678" y="508782"/>
                </a:lnTo>
                <a:lnTo>
                  <a:pt x="432076" y="523756"/>
                </a:lnTo>
                <a:lnTo>
                  <a:pt x="417554" y="536760"/>
                </a:lnTo>
                <a:lnTo>
                  <a:pt x="405808" y="545186"/>
                </a:lnTo>
                <a:lnTo>
                  <a:pt x="395296" y="549460"/>
                </a:lnTo>
                <a:lnTo>
                  <a:pt x="390270" y="550600"/>
                </a:lnTo>
                <a:lnTo>
                  <a:pt x="386920" y="550566"/>
                </a:lnTo>
                <a:lnTo>
                  <a:pt x="384686" y="549749"/>
                </a:lnTo>
                <a:lnTo>
                  <a:pt x="383197" y="548412"/>
                </a:lnTo>
                <a:lnTo>
                  <a:pt x="382998" y="545932"/>
                </a:lnTo>
                <a:lnTo>
                  <a:pt x="384893" y="538944"/>
                </a:lnTo>
                <a:lnTo>
                  <a:pt x="390499" y="526313"/>
                </a:lnTo>
                <a:lnTo>
                  <a:pt x="399076" y="510116"/>
                </a:lnTo>
                <a:lnTo>
                  <a:pt x="410824" y="492334"/>
                </a:lnTo>
                <a:lnTo>
                  <a:pt x="423984" y="473847"/>
                </a:lnTo>
                <a:lnTo>
                  <a:pt x="438563" y="455842"/>
                </a:lnTo>
                <a:lnTo>
                  <a:pt x="455627" y="439902"/>
                </a:lnTo>
                <a:lnTo>
                  <a:pt x="471678" y="424879"/>
                </a:lnTo>
                <a:lnTo>
                  <a:pt x="486749" y="411059"/>
                </a:lnTo>
                <a:lnTo>
                  <a:pt x="507033" y="395148"/>
                </a:lnTo>
                <a:lnTo>
                  <a:pt x="515427" y="388056"/>
                </a:lnTo>
                <a:lnTo>
                  <a:pt x="517982" y="386641"/>
                </a:lnTo>
                <a:lnTo>
                  <a:pt x="519686" y="386491"/>
                </a:lnTo>
                <a:lnTo>
                  <a:pt x="520822" y="387185"/>
                </a:lnTo>
                <a:lnTo>
                  <a:pt x="521580" y="388441"/>
                </a:lnTo>
                <a:lnTo>
                  <a:pt x="522420" y="391954"/>
                </a:lnTo>
                <a:lnTo>
                  <a:pt x="521057" y="394796"/>
                </a:lnTo>
                <a:lnTo>
                  <a:pt x="503148" y="419065"/>
                </a:lnTo>
                <a:lnTo>
                  <a:pt x="489887" y="434404"/>
                </a:lnTo>
                <a:lnTo>
                  <a:pt x="474204" y="451011"/>
                </a:lnTo>
                <a:lnTo>
                  <a:pt x="437515" y="488341"/>
                </a:lnTo>
                <a:lnTo>
                  <a:pt x="421029" y="502764"/>
                </a:lnTo>
                <a:lnTo>
                  <a:pt x="404707" y="516319"/>
                </a:lnTo>
                <a:lnTo>
                  <a:pt x="392160" y="527635"/>
                </a:lnTo>
                <a:lnTo>
                  <a:pt x="386593" y="531287"/>
                </a:lnTo>
                <a:lnTo>
                  <a:pt x="368966" y="537630"/>
                </a:lnTo>
                <a:lnTo>
                  <a:pt x="367954" y="536363"/>
                </a:lnTo>
                <a:lnTo>
                  <a:pt x="366830" y="530722"/>
                </a:lnTo>
                <a:lnTo>
                  <a:pt x="369989" y="514829"/>
                </a:lnTo>
                <a:lnTo>
                  <a:pt x="373821" y="501836"/>
                </a:lnTo>
                <a:lnTo>
                  <a:pt x="375953" y="495038"/>
                </a:lnTo>
                <a:lnTo>
                  <a:pt x="384673" y="479018"/>
                </a:lnTo>
                <a:lnTo>
                  <a:pt x="396485" y="461315"/>
                </a:lnTo>
                <a:lnTo>
                  <a:pt x="409674" y="442863"/>
                </a:lnTo>
                <a:lnTo>
                  <a:pt x="430486" y="414625"/>
                </a:lnTo>
                <a:lnTo>
                  <a:pt x="442512" y="399887"/>
                </a:lnTo>
                <a:lnTo>
                  <a:pt x="456091" y="384782"/>
                </a:lnTo>
                <a:lnTo>
                  <a:pt x="463997" y="376359"/>
                </a:lnTo>
                <a:lnTo>
                  <a:pt x="463852" y="376462"/>
                </a:lnTo>
                <a:lnTo>
                  <a:pt x="461574" y="378692"/>
                </a:lnTo>
                <a:lnTo>
                  <a:pt x="452037" y="391996"/>
                </a:lnTo>
                <a:lnTo>
                  <a:pt x="439157" y="411018"/>
                </a:lnTo>
                <a:lnTo>
                  <a:pt x="425728" y="424743"/>
                </a:lnTo>
                <a:lnTo>
                  <a:pt x="409177" y="439574"/>
                </a:lnTo>
                <a:lnTo>
                  <a:pt x="391237" y="456748"/>
                </a:lnTo>
                <a:lnTo>
                  <a:pt x="344840" y="502587"/>
                </a:lnTo>
                <a:lnTo>
                  <a:pt x="330364" y="512800"/>
                </a:lnTo>
                <a:lnTo>
                  <a:pt x="323170" y="516635"/>
                </a:lnTo>
                <a:lnTo>
                  <a:pt x="313059" y="525129"/>
                </a:lnTo>
                <a:lnTo>
                  <a:pt x="296986" y="543064"/>
                </a:lnTo>
                <a:lnTo>
                  <a:pt x="296155" y="543954"/>
                </a:lnTo>
                <a:lnTo>
                  <a:pt x="295602" y="543754"/>
                </a:lnTo>
                <a:lnTo>
                  <a:pt x="295232" y="542827"/>
                </a:lnTo>
                <a:lnTo>
                  <a:pt x="294986" y="541415"/>
                </a:lnTo>
                <a:lnTo>
                  <a:pt x="296409" y="539680"/>
                </a:lnTo>
                <a:lnTo>
                  <a:pt x="305998" y="533446"/>
                </a:lnTo>
                <a:lnTo>
                  <a:pt x="323459" y="524229"/>
                </a:lnTo>
                <a:lnTo>
                  <a:pt x="332767" y="520302"/>
                </a:lnTo>
                <a:lnTo>
                  <a:pt x="347726" y="518091"/>
                </a:lnTo>
                <a:lnTo>
                  <a:pt x="360222" y="517574"/>
                </a:lnTo>
                <a:lnTo>
                  <a:pt x="376852" y="517283"/>
                </a:lnTo>
                <a:lnTo>
                  <a:pt x="381149" y="518036"/>
                </a:lnTo>
                <a:lnTo>
                  <a:pt x="395866" y="524947"/>
                </a:lnTo>
                <a:lnTo>
                  <a:pt x="403842" y="529353"/>
                </a:lnTo>
                <a:lnTo>
                  <a:pt x="410032" y="533956"/>
                </a:lnTo>
                <a:lnTo>
                  <a:pt x="412001" y="536295"/>
                </a:lnTo>
                <a:lnTo>
                  <a:pt x="413312" y="538649"/>
                </a:lnTo>
                <a:lnTo>
                  <a:pt x="414188" y="541011"/>
                </a:lnTo>
                <a:lnTo>
                  <a:pt x="417276" y="545752"/>
                </a:lnTo>
                <a:lnTo>
                  <a:pt x="419211" y="548128"/>
                </a:lnTo>
                <a:lnTo>
                  <a:pt x="421295" y="549711"/>
                </a:lnTo>
                <a:lnTo>
                  <a:pt x="427227" y="551941"/>
                </a:lnTo>
                <a:lnTo>
                  <a:pt x="428893" y="552462"/>
                </a:lnTo>
                <a:lnTo>
                  <a:pt x="437414" y="548963"/>
                </a:lnTo>
                <a:lnTo>
                  <a:pt x="440574" y="546300"/>
                </a:lnTo>
                <a:lnTo>
                  <a:pt x="453465" y="530619"/>
                </a:lnTo>
                <a:lnTo>
                  <a:pt x="466480" y="514798"/>
                </a:lnTo>
                <a:lnTo>
                  <a:pt x="475707" y="501823"/>
                </a:lnTo>
                <a:lnTo>
                  <a:pt x="485100" y="488119"/>
                </a:lnTo>
                <a:lnTo>
                  <a:pt x="494565" y="471974"/>
                </a:lnTo>
                <a:lnTo>
                  <a:pt x="504065" y="454215"/>
                </a:lnTo>
                <a:lnTo>
                  <a:pt x="527859" y="407487"/>
                </a:lnTo>
                <a:lnTo>
                  <a:pt x="531827" y="398008"/>
                </a:lnTo>
                <a:lnTo>
                  <a:pt x="535266" y="388513"/>
                </a:lnTo>
                <a:lnTo>
                  <a:pt x="546488" y="354254"/>
                </a:lnTo>
                <a:lnTo>
                  <a:pt x="551483" y="337072"/>
                </a:lnTo>
                <a:lnTo>
                  <a:pt x="561157" y="300172"/>
                </a:lnTo>
                <a:lnTo>
                  <a:pt x="563824" y="283403"/>
                </a:lnTo>
                <a:lnTo>
                  <a:pt x="565008" y="267218"/>
                </a:lnTo>
                <a:lnTo>
                  <a:pt x="565535" y="249442"/>
                </a:lnTo>
                <a:lnTo>
                  <a:pt x="563653" y="233075"/>
                </a:lnTo>
                <a:lnTo>
                  <a:pt x="560170" y="217863"/>
                </a:lnTo>
                <a:lnTo>
                  <a:pt x="555976" y="203164"/>
                </a:lnTo>
                <a:lnTo>
                  <a:pt x="549153" y="185294"/>
                </a:lnTo>
                <a:lnTo>
                  <a:pt x="544465" y="172815"/>
                </a:lnTo>
                <a:lnTo>
                  <a:pt x="538942" y="159330"/>
                </a:lnTo>
                <a:lnTo>
                  <a:pt x="531196" y="145400"/>
                </a:lnTo>
                <a:lnTo>
                  <a:pt x="517910" y="127962"/>
                </a:lnTo>
                <a:lnTo>
                  <a:pt x="508619" y="115584"/>
                </a:lnTo>
                <a:lnTo>
                  <a:pt x="499198" y="102938"/>
                </a:lnTo>
                <a:lnTo>
                  <a:pt x="484175" y="86894"/>
                </a:lnTo>
                <a:lnTo>
                  <a:pt x="471665" y="76959"/>
                </a:lnTo>
                <a:lnTo>
                  <a:pt x="455027" y="66232"/>
                </a:lnTo>
                <a:lnTo>
                  <a:pt x="442836" y="58515"/>
                </a:lnTo>
                <a:lnTo>
                  <a:pt x="430274" y="50587"/>
                </a:lnTo>
                <a:lnTo>
                  <a:pt x="413483" y="41661"/>
                </a:lnTo>
                <a:lnTo>
                  <a:pt x="400559" y="36482"/>
                </a:lnTo>
                <a:lnTo>
                  <a:pt x="384761" y="33650"/>
                </a:lnTo>
                <a:lnTo>
                  <a:pt x="367950" y="32392"/>
                </a:lnTo>
                <a:lnTo>
                  <a:pt x="352541" y="31833"/>
                </a:lnTo>
                <a:lnTo>
                  <a:pt x="335638" y="33701"/>
                </a:lnTo>
                <a:lnTo>
                  <a:pt x="326686" y="35311"/>
                </a:lnTo>
                <a:lnTo>
                  <a:pt x="317543" y="37177"/>
                </a:lnTo>
                <a:lnTo>
                  <a:pt x="298917" y="41368"/>
                </a:lnTo>
                <a:lnTo>
                  <a:pt x="282172" y="45876"/>
                </a:lnTo>
                <a:lnTo>
                  <a:pt x="266792" y="51320"/>
                </a:lnTo>
                <a:lnTo>
                  <a:pt x="252020" y="59031"/>
                </a:lnTo>
                <a:lnTo>
                  <a:pt x="237516" y="67749"/>
                </a:lnTo>
                <a:lnTo>
                  <a:pt x="222339" y="76916"/>
                </a:lnTo>
                <a:lnTo>
                  <a:pt x="205011" y="86282"/>
                </a:lnTo>
                <a:lnTo>
                  <a:pt x="190959" y="97853"/>
                </a:lnTo>
                <a:lnTo>
                  <a:pt x="178629" y="111727"/>
                </a:lnTo>
                <a:lnTo>
                  <a:pt x="165210" y="128476"/>
                </a:lnTo>
                <a:lnTo>
                  <a:pt x="153426" y="144387"/>
                </a:lnTo>
                <a:lnTo>
                  <a:pt x="142897" y="160190"/>
                </a:lnTo>
                <a:lnTo>
                  <a:pt x="132926" y="177797"/>
                </a:lnTo>
                <a:lnTo>
                  <a:pt x="128838" y="186937"/>
                </a:lnTo>
                <a:lnTo>
                  <a:pt x="125319" y="196205"/>
                </a:lnTo>
                <a:lnTo>
                  <a:pt x="122180" y="205559"/>
                </a:lnTo>
                <a:lnTo>
                  <a:pt x="118499" y="214970"/>
                </a:lnTo>
                <a:lnTo>
                  <a:pt x="114457" y="224419"/>
                </a:lnTo>
                <a:lnTo>
                  <a:pt x="110176" y="233893"/>
                </a:lnTo>
                <a:lnTo>
                  <a:pt x="106528" y="243384"/>
                </a:lnTo>
                <a:lnTo>
                  <a:pt x="103302" y="252887"/>
                </a:lnTo>
                <a:lnTo>
                  <a:pt x="100358" y="262397"/>
                </a:lnTo>
                <a:lnTo>
                  <a:pt x="98394" y="271912"/>
                </a:lnTo>
                <a:lnTo>
                  <a:pt x="97086" y="281430"/>
                </a:lnTo>
                <a:lnTo>
                  <a:pt x="96214" y="290951"/>
                </a:lnTo>
                <a:lnTo>
                  <a:pt x="95632" y="301267"/>
                </a:lnTo>
                <a:lnTo>
                  <a:pt x="94986" y="323312"/>
                </a:lnTo>
                <a:lnTo>
                  <a:pt x="94621" y="354244"/>
                </a:lnTo>
                <a:lnTo>
                  <a:pt x="96654" y="371728"/>
                </a:lnTo>
                <a:lnTo>
                  <a:pt x="100203" y="388230"/>
                </a:lnTo>
                <a:lnTo>
                  <a:pt x="104425" y="406148"/>
                </a:lnTo>
                <a:lnTo>
                  <a:pt x="111065" y="422578"/>
                </a:lnTo>
                <a:lnTo>
                  <a:pt x="119307" y="437818"/>
                </a:lnTo>
                <a:lnTo>
                  <a:pt x="128262" y="452528"/>
                </a:lnTo>
                <a:lnTo>
                  <a:pt x="142229" y="474198"/>
                </a:lnTo>
                <a:lnTo>
                  <a:pt x="151679" y="484308"/>
                </a:lnTo>
                <a:lnTo>
                  <a:pt x="168040" y="496578"/>
                </a:lnTo>
                <a:lnTo>
                  <a:pt x="174472" y="501058"/>
                </a:lnTo>
                <a:lnTo>
                  <a:pt x="187970" y="506035"/>
                </a:lnTo>
                <a:lnTo>
                  <a:pt x="201906" y="508247"/>
                </a:lnTo>
                <a:lnTo>
                  <a:pt x="216037" y="509230"/>
                </a:lnTo>
                <a:lnTo>
                  <a:pt x="232372" y="507551"/>
                </a:lnTo>
                <a:lnTo>
                  <a:pt x="241173" y="505992"/>
                </a:lnTo>
                <a:lnTo>
                  <a:pt x="250215" y="504158"/>
                </a:lnTo>
                <a:lnTo>
                  <a:pt x="268729" y="500005"/>
                </a:lnTo>
                <a:lnTo>
                  <a:pt x="285425" y="493396"/>
                </a:lnTo>
                <a:lnTo>
                  <a:pt x="302369" y="485167"/>
                </a:lnTo>
                <a:lnTo>
                  <a:pt x="323129" y="476218"/>
                </a:lnTo>
                <a:lnTo>
                  <a:pt x="333428" y="470816"/>
                </a:lnTo>
                <a:lnTo>
                  <a:pt x="343468" y="464833"/>
                </a:lnTo>
                <a:lnTo>
                  <a:pt x="353337" y="458463"/>
                </a:lnTo>
                <a:lnTo>
                  <a:pt x="363092" y="451835"/>
                </a:lnTo>
                <a:lnTo>
                  <a:pt x="382396" y="438121"/>
                </a:lnTo>
                <a:lnTo>
                  <a:pt x="399443" y="424088"/>
                </a:lnTo>
                <a:lnTo>
                  <a:pt x="414957" y="409914"/>
                </a:lnTo>
                <a:lnTo>
                  <a:pt x="429789" y="395676"/>
                </a:lnTo>
                <a:lnTo>
                  <a:pt x="440086" y="381411"/>
                </a:lnTo>
                <a:lnTo>
                  <a:pt x="448101" y="367928"/>
                </a:lnTo>
                <a:lnTo>
                  <a:pt x="459951" y="351412"/>
                </a:lnTo>
                <a:lnTo>
                  <a:pt x="463281" y="341365"/>
                </a:lnTo>
                <a:lnTo>
                  <a:pt x="465417" y="323568"/>
                </a:lnTo>
                <a:lnTo>
                  <a:pt x="465944" y="30999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pitchFamily="48" charset="0"/>
            </a:endParaRPr>
          </a:p>
        </p:txBody>
      </p:sp>
      <p:sp>
        <p:nvSpPr>
          <p:cNvPr id="105476" name="SMARTInkAnnotation93"/>
          <p:cNvSpPr/>
          <p:nvPr/>
        </p:nvSpPr>
        <p:spPr bwMode="auto">
          <a:xfrm>
            <a:off x="7921911" y="2872253"/>
            <a:ext cx="245778" cy="113837"/>
          </a:xfrm>
          <a:custGeom>
            <a:avLst/>
            <a:gdLst/>
            <a:ahLst/>
            <a:cxnLst/>
            <a:rect l="0" t="0" r="0" b="0"/>
            <a:pathLst>
              <a:path w="245778" h="113837">
                <a:moveTo>
                  <a:pt x="245777" y="113836"/>
                </a:moveTo>
                <a:lnTo>
                  <a:pt x="241984" y="110043"/>
                </a:lnTo>
                <a:lnTo>
                  <a:pt x="240073" y="108926"/>
                </a:lnTo>
                <a:lnTo>
                  <a:pt x="235833" y="107685"/>
                </a:lnTo>
                <a:lnTo>
                  <a:pt x="234385" y="106560"/>
                </a:lnTo>
                <a:lnTo>
                  <a:pt x="233419" y="105016"/>
                </a:lnTo>
                <a:lnTo>
                  <a:pt x="232776" y="103193"/>
                </a:lnTo>
                <a:lnTo>
                  <a:pt x="231553" y="101185"/>
                </a:lnTo>
                <a:lnTo>
                  <a:pt x="229944" y="99052"/>
                </a:lnTo>
                <a:lnTo>
                  <a:pt x="228078" y="96836"/>
                </a:lnTo>
                <a:lnTo>
                  <a:pt x="226040" y="94565"/>
                </a:lnTo>
                <a:lnTo>
                  <a:pt x="221658" y="89925"/>
                </a:lnTo>
                <a:lnTo>
                  <a:pt x="207649" y="75727"/>
                </a:lnTo>
                <a:lnTo>
                  <a:pt x="204484" y="73348"/>
                </a:lnTo>
                <a:lnTo>
                  <a:pt x="200785" y="70969"/>
                </a:lnTo>
                <a:lnTo>
                  <a:pt x="196732" y="68589"/>
                </a:lnTo>
                <a:lnTo>
                  <a:pt x="193236" y="66209"/>
                </a:lnTo>
                <a:lnTo>
                  <a:pt x="190112" y="63828"/>
                </a:lnTo>
                <a:lnTo>
                  <a:pt x="187236" y="61447"/>
                </a:lnTo>
                <a:lnTo>
                  <a:pt x="183731" y="59066"/>
                </a:lnTo>
                <a:lnTo>
                  <a:pt x="179806" y="56685"/>
                </a:lnTo>
                <a:lnTo>
                  <a:pt x="175602" y="54304"/>
                </a:lnTo>
                <a:lnTo>
                  <a:pt x="170418" y="52717"/>
                </a:lnTo>
                <a:lnTo>
                  <a:pt x="164581" y="51658"/>
                </a:lnTo>
                <a:lnTo>
                  <a:pt x="158309" y="50953"/>
                </a:lnTo>
                <a:lnTo>
                  <a:pt x="152540" y="50482"/>
                </a:lnTo>
                <a:lnTo>
                  <a:pt x="147106" y="50169"/>
                </a:lnTo>
                <a:lnTo>
                  <a:pt x="136835" y="49820"/>
                </a:lnTo>
                <a:lnTo>
                  <a:pt x="126979" y="49666"/>
                </a:lnTo>
                <a:lnTo>
                  <a:pt x="121334" y="50418"/>
                </a:lnTo>
                <a:lnTo>
                  <a:pt x="115189" y="51713"/>
                </a:lnTo>
                <a:lnTo>
                  <a:pt x="108712" y="53371"/>
                </a:lnTo>
                <a:lnTo>
                  <a:pt x="102012" y="55270"/>
                </a:lnTo>
                <a:lnTo>
                  <a:pt x="88219" y="59496"/>
                </a:lnTo>
                <a:lnTo>
                  <a:pt x="67066" y="66337"/>
                </a:lnTo>
                <a:lnTo>
                  <a:pt x="60754" y="69470"/>
                </a:lnTo>
                <a:lnTo>
                  <a:pt x="54959" y="73146"/>
                </a:lnTo>
                <a:lnTo>
                  <a:pt x="49509" y="77184"/>
                </a:lnTo>
                <a:lnTo>
                  <a:pt x="44288" y="80670"/>
                </a:lnTo>
                <a:lnTo>
                  <a:pt x="39219" y="83788"/>
                </a:lnTo>
                <a:lnTo>
                  <a:pt x="34253" y="86660"/>
                </a:lnTo>
                <a:lnTo>
                  <a:pt x="24502" y="91968"/>
                </a:lnTo>
                <a:lnTo>
                  <a:pt x="19679" y="94494"/>
                </a:lnTo>
                <a:lnTo>
                  <a:pt x="15670" y="96973"/>
                </a:lnTo>
                <a:lnTo>
                  <a:pt x="12203" y="99419"/>
                </a:lnTo>
                <a:lnTo>
                  <a:pt x="9098" y="101843"/>
                </a:lnTo>
                <a:lnTo>
                  <a:pt x="3532" y="104537"/>
                </a:lnTo>
                <a:lnTo>
                  <a:pt x="936" y="105255"/>
                </a:lnTo>
                <a:lnTo>
                  <a:pt x="0" y="105734"/>
                </a:lnTo>
                <a:lnTo>
                  <a:pt x="169" y="106053"/>
                </a:lnTo>
                <a:lnTo>
                  <a:pt x="1075" y="106266"/>
                </a:lnTo>
                <a:lnTo>
                  <a:pt x="6316" y="104386"/>
                </a:lnTo>
                <a:lnTo>
                  <a:pt x="9936" y="102773"/>
                </a:lnTo>
                <a:lnTo>
                  <a:pt x="13937" y="100111"/>
                </a:lnTo>
                <a:lnTo>
                  <a:pt x="18192" y="96748"/>
                </a:lnTo>
                <a:lnTo>
                  <a:pt x="22616" y="92919"/>
                </a:lnTo>
                <a:lnTo>
                  <a:pt x="28740" y="88779"/>
                </a:lnTo>
                <a:lnTo>
                  <a:pt x="35998" y="84431"/>
                </a:lnTo>
                <a:lnTo>
                  <a:pt x="44011" y="79945"/>
                </a:lnTo>
                <a:lnTo>
                  <a:pt x="51735" y="74573"/>
                </a:lnTo>
                <a:lnTo>
                  <a:pt x="59266" y="68611"/>
                </a:lnTo>
                <a:lnTo>
                  <a:pt x="66667" y="62254"/>
                </a:lnTo>
                <a:lnTo>
                  <a:pt x="74776" y="55636"/>
                </a:lnTo>
                <a:lnTo>
                  <a:pt x="92253" y="41931"/>
                </a:lnTo>
                <a:lnTo>
                  <a:pt x="101359" y="35737"/>
                </a:lnTo>
                <a:lnTo>
                  <a:pt x="110603" y="30020"/>
                </a:lnTo>
                <a:lnTo>
                  <a:pt x="119942" y="24621"/>
                </a:lnTo>
                <a:lnTo>
                  <a:pt x="128550" y="20227"/>
                </a:lnTo>
                <a:lnTo>
                  <a:pt x="136669" y="16505"/>
                </a:lnTo>
                <a:lnTo>
                  <a:pt x="144463" y="13230"/>
                </a:lnTo>
                <a:lnTo>
                  <a:pt x="157356" y="7474"/>
                </a:lnTo>
                <a:lnTo>
                  <a:pt x="163017" y="4828"/>
                </a:lnTo>
                <a:lnTo>
                  <a:pt x="168379" y="3064"/>
                </a:lnTo>
                <a:lnTo>
                  <a:pt x="173541" y="1888"/>
                </a:lnTo>
                <a:lnTo>
                  <a:pt x="178569" y="1104"/>
                </a:lnTo>
                <a:lnTo>
                  <a:pt x="182715" y="581"/>
                </a:lnTo>
                <a:lnTo>
                  <a:pt x="189438" y="0"/>
                </a:lnTo>
                <a:lnTo>
                  <a:pt x="191549" y="639"/>
                </a:lnTo>
                <a:lnTo>
                  <a:pt x="192956" y="1859"/>
                </a:lnTo>
                <a:lnTo>
                  <a:pt x="193894" y="3465"/>
                </a:lnTo>
                <a:lnTo>
                  <a:pt x="193725" y="5330"/>
                </a:lnTo>
                <a:lnTo>
                  <a:pt x="192819" y="7368"/>
                </a:lnTo>
                <a:lnTo>
                  <a:pt x="191422" y="9519"/>
                </a:lnTo>
                <a:lnTo>
                  <a:pt x="188902" y="12541"/>
                </a:lnTo>
                <a:lnTo>
                  <a:pt x="185636" y="16143"/>
                </a:lnTo>
                <a:lnTo>
                  <a:pt x="177771" y="24379"/>
                </a:lnTo>
                <a:lnTo>
                  <a:pt x="155114" y="47296"/>
                </a:lnTo>
                <a:lnTo>
                  <a:pt x="150409" y="51220"/>
                </a:lnTo>
                <a:lnTo>
                  <a:pt x="145686" y="54629"/>
                </a:lnTo>
                <a:lnTo>
                  <a:pt x="140950" y="57696"/>
                </a:lnTo>
                <a:lnTo>
                  <a:pt x="136204" y="59740"/>
                </a:lnTo>
                <a:lnTo>
                  <a:pt x="131453" y="61103"/>
                </a:lnTo>
                <a:lnTo>
                  <a:pt x="126698" y="62012"/>
                </a:lnTo>
                <a:lnTo>
                  <a:pt x="121941" y="62618"/>
                </a:lnTo>
                <a:lnTo>
                  <a:pt x="117182" y="63021"/>
                </a:lnTo>
                <a:lnTo>
                  <a:pt x="112422" y="63291"/>
                </a:lnTo>
                <a:lnTo>
                  <a:pt x="109248" y="62676"/>
                </a:lnTo>
                <a:lnTo>
                  <a:pt x="107132" y="61473"/>
                </a:lnTo>
                <a:lnTo>
                  <a:pt x="105722" y="59877"/>
                </a:lnTo>
                <a:lnTo>
                  <a:pt x="104781" y="58020"/>
                </a:lnTo>
                <a:lnTo>
                  <a:pt x="104155" y="55987"/>
                </a:lnTo>
                <a:lnTo>
                  <a:pt x="103737" y="53839"/>
                </a:lnTo>
                <a:lnTo>
                  <a:pt x="103458" y="51613"/>
                </a:lnTo>
                <a:lnTo>
                  <a:pt x="103273" y="49335"/>
                </a:lnTo>
                <a:lnTo>
                  <a:pt x="103149" y="47023"/>
                </a:lnTo>
                <a:lnTo>
                  <a:pt x="103860" y="43893"/>
                </a:lnTo>
                <a:lnTo>
                  <a:pt x="105128" y="40220"/>
                </a:lnTo>
                <a:lnTo>
                  <a:pt x="106766" y="36183"/>
                </a:lnTo>
                <a:lnTo>
                  <a:pt x="109447" y="32699"/>
                </a:lnTo>
                <a:lnTo>
                  <a:pt x="112822" y="29582"/>
                </a:lnTo>
                <a:lnTo>
                  <a:pt x="116659" y="26710"/>
                </a:lnTo>
                <a:lnTo>
                  <a:pt x="120804" y="24002"/>
                </a:lnTo>
                <a:lnTo>
                  <a:pt x="125154" y="21403"/>
                </a:lnTo>
                <a:lnTo>
                  <a:pt x="129643" y="18876"/>
                </a:lnTo>
                <a:lnTo>
                  <a:pt x="134223" y="17192"/>
                </a:lnTo>
                <a:lnTo>
                  <a:pt x="138863" y="16069"/>
                </a:lnTo>
                <a:lnTo>
                  <a:pt x="143545" y="15320"/>
                </a:lnTo>
                <a:lnTo>
                  <a:pt x="148253" y="15615"/>
                </a:lnTo>
                <a:lnTo>
                  <a:pt x="152980" y="16605"/>
                </a:lnTo>
                <a:lnTo>
                  <a:pt x="157718" y="18059"/>
                </a:lnTo>
                <a:lnTo>
                  <a:pt x="163258" y="20616"/>
                </a:lnTo>
                <a:lnTo>
                  <a:pt x="169332" y="23907"/>
                </a:lnTo>
                <a:lnTo>
                  <a:pt x="188627" y="3525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pitchFamily="48" charset="0"/>
            </a:endParaRPr>
          </a:p>
        </p:txBody>
      </p:sp>
      <p:sp>
        <p:nvSpPr>
          <p:cNvPr id="105479" name="SMARTInkAnnotation96"/>
          <p:cNvSpPr/>
          <p:nvPr/>
        </p:nvSpPr>
        <p:spPr bwMode="auto">
          <a:xfrm>
            <a:off x="7831998" y="2729430"/>
            <a:ext cx="364266" cy="241131"/>
          </a:xfrm>
          <a:custGeom>
            <a:avLst/>
            <a:gdLst/>
            <a:ahLst/>
            <a:cxnLst/>
            <a:rect l="0" t="0" r="0" b="0"/>
            <a:pathLst>
              <a:path w="364266" h="241131">
                <a:moveTo>
                  <a:pt x="364265" y="185221"/>
                </a:moveTo>
                <a:lnTo>
                  <a:pt x="357415" y="185221"/>
                </a:lnTo>
                <a:lnTo>
                  <a:pt x="353415" y="181428"/>
                </a:lnTo>
                <a:lnTo>
                  <a:pt x="352269" y="179517"/>
                </a:lnTo>
                <a:lnTo>
                  <a:pt x="350279" y="172221"/>
                </a:lnTo>
                <a:lnTo>
                  <a:pt x="346273" y="167523"/>
                </a:lnTo>
                <a:lnTo>
                  <a:pt x="345127" y="164691"/>
                </a:lnTo>
                <a:lnTo>
                  <a:pt x="343853" y="157311"/>
                </a:lnTo>
                <a:lnTo>
                  <a:pt x="343287" y="150856"/>
                </a:lnTo>
                <a:lnTo>
                  <a:pt x="343034" y="145341"/>
                </a:lnTo>
                <a:lnTo>
                  <a:pt x="342893" y="137774"/>
                </a:lnTo>
                <a:lnTo>
                  <a:pt x="342836" y="112402"/>
                </a:lnTo>
                <a:lnTo>
                  <a:pt x="340717" y="104967"/>
                </a:lnTo>
                <a:lnTo>
                  <a:pt x="339041" y="100762"/>
                </a:lnTo>
                <a:lnTo>
                  <a:pt x="337924" y="96371"/>
                </a:lnTo>
                <a:lnTo>
                  <a:pt x="337179" y="91857"/>
                </a:lnTo>
                <a:lnTo>
                  <a:pt x="336682" y="87259"/>
                </a:lnTo>
                <a:lnTo>
                  <a:pt x="336131" y="80035"/>
                </a:lnTo>
                <a:lnTo>
                  <a:pt x="335983" y="76997"/>
                </a:lnTo>
                <a:lnTo>
                  <a:pt x="335092" y="74177"/>
                </a:lnTo>
                <a:lnTo>
                  <a:pt x="331984" y="68929"/>
                </a:lnTo>
                <a:lnTo>
                  <a:pt x="330074" y="63950"/>
                </a:lnTo>
                <a:lnTo>
                  <a:pt x="329564" y="61511"/>
                </a:lnTo>
                <a:lnTo>
                  <a:pt x="327637" y="59885"/>
                </a:lnTo>
                <a:lnTo>
                  <a:pt x="324765" y="58801"/>
                </a:lnTo>
                <a:lnTo>
                  <a:pt x="317340" y="57597"/>
                </a:lnTo>
                <a:lnTo>
                  <a:pt x="308749" y="57062"/>
                </a:lnTo>
                <a:lnTo>
                  <a:pt x="299638" y="56824"/>
                </a:lnTo>
                <a:lnTo>
                  <a:pt x="277063" y="56671"/>
                </a:lnTo>
                <a:lnTo>
                  <a:pt x="269618" y="57452"/>
                </a:lnTo>
                <a:lnTo>
                  <a:pt x="261479" y="58767"/>
                </a:lnTo>
                <a:lnTo>
                  <a:pt x="252878" y="60437"/>
                </a:lnTo>
                <a:lnTo>
                  <a:pt x="244763" y="62344"/>
                </a:lnTo>
                <a:lnTo>
                  <a:pt x="236972" y="64409"/>
                </a:lnTo>
                <a:lnTo>
                  <a:pt x="221171" y="68821"/>
                </a:lnTo>
                <a:lnTo>
                  <a:pt x="203565" y="73427"/>
                </a:lnTo>
                <a:lnTo>
                  <a:pt x="195219" y="75767"/>
                </a:lnTo>
                <a:lnTo>
                  <a:pt x="179596" y="80483"/>
                </a:lnTo>
                <a:lnTo>
                  <a:pt x="171302" y="83646"/>
                </a:lnTo>
                <a:lnTo>
                  <a:pt x="162598" y="87342"/>
                </a:lnTo>
                <a:lnTo>
                  <a:pt x="153620" y="91393"/>
                </a:lnTo>
                <a:lnTo>
                  <a:pt x="145253" y="94888"/>
                </a:lnTo>
                <a:lnTo>
                  <a:pt x="137295" y="98011"/>
                </a:lnTo>
                <a:lnTo>
                  <a:pt x="129607" y="100887"/>
                </a:lnTo>
                <a:lnTo>
                  <a:pt x="121308" y="104392"/>
                </a:lnTo>
                <a:lnTo>
                  <a:pt x="112600" y="108317"/>
                </a:lnTo>
                <a:lnTo>
                  <a:pt x="103619" y="112520"/>
                </a:lnTo>
                <a:lnTo>
                  <a:pt x="96045" y="116910"/>
                </a:lnTo>
                <a:lnTo>
                  <a:pt x="89407" y="121424"/>
                </a:lnTo>
                <a:lnTo>
                  <a:pt x="83396" y="126021"/>
                </a:lnTo>
                <a:lnTo>
                  <a:pt x="77006" y="130673"/>
                </a:lnTo>
                <a:lnTo>
                  <a:pt x="63556" y="140075"/>
                </a:lnTo>
                <a:lnTo>
                  <a:pt x="57430" y="144805"/>
                </a:lnTo>
                <a:lnTo>
                  <a:pt x="51758" y="149546"/>
                </a:lnTo>
                <a:lnTo>
                  <a:pt x="46390" y="154294"/>
                </a:lnTo>
                <a:lnTo>
                  <a:pt x="42017" y="159047"/>
                </a:lnTo>
                <a:lnTo>
                  <a:pt x="38308" y="163803"/>
                </a:lnTo>
                <a:lnTo>
                  <a:pt x="35041" y="168561"/>
                </a:lnTo>
                <a:lnTo>
                  <a:pt x="32070" y="173321"/>
                </a:lnTo>
                <a:lnTo>
                  <a:pt x="29295" y="178081"/>
                </a:lnTo>
                <a:lnTo>
                  <a:pt x="24095" y="187604"/>
                </a:lnTo>
                <a:lnTo>
                  <a:pt x="19138" y="197128"/>
                </a:lnTo>
                <a:lnTo>
                  <a:pt x="17499" y="201890"/>
                </a:lnTo>
                <a:lnTo>
                  <a:pt x="16406" y="206653"/>
                </a:lnTo>
                <a:lnTo>
                  <a:pt x="15678" y="211415"/>
                </a:lnTo>
                <a:lnTo>
                  <a:pt x="15192" y="216177"/>
                </a:lnTo>
                <a:lnTo>
                  <a:pt x="14868" y="220940"/>
                </a:lnTo>
                <a:lnTo>
                  <a:pt x="14652" y="225702"/>
                </a:lnTo>
                <a:lnTo>
                  <a:pt x="15302" y="228877"/>
                </a:lnTo>
                <a:lnTo>
                  <a:pt x="16529" y="230994"/>
                </a:lnTo>
                <a:lnTo>
                  <a:pt x="24202" y="238183"/>
                </a:lnTo>
                <a:lnTo>
                  <a:pt x="27225" y="239579"/>
                </a:lnTo>
                <a:lnTo>
                  <a:pt x="34817" y="241130"/>
                </a:lnTo>
                <a:lnTo>
                  <a:pt x="38270" y="240750"/>
                </a:lnTo>
                <a:lnTo>
                  <a:pt x="41367" y="239703"/>
                </a:lnTo>
                <a:lnTo>
                  <a:pt x="48511" y="235629"/>
                </a:lnTo>
                <a:lnTo>
                  <a:pt x="59623" y="228527"/>
                </a:lnTo>
                <a:lnTo>
                  <a:pt x="70382" y="222195"/>
                </a:lnTo>
                <a:lnTo>
                  <a:pt x="81250" y="215148"/>
                </a:lnTo>
                <a:lnTo>
                  <a:pt x="87482" y="209935"/>
                </a:lnTo>
                <a:lnTo>
                  <a:pt x="94018" y="204078"/>
                </a:lnTo>
                <a:lnTo>
                  <a:pt x="105513" y="193337"/>
                </a:lnTo>
                <a:lnTo>
                  <a:pt x="110801" y="188251"/>
                </a:lnTo>
                <a:lnTo>
                  <a:pt x="115914" y="182478"/>
                </a:lnTo>
                <a:lnTo>
                  <a:pt x="120910" y="176248"/>
                </a:lnTo>
                <a:lnTo>
                  <a:pt x="125828" y="169714"/>
                </a:lnTo>
                <a:lnTo>
                  <a:pt x="135526" y="156104"/>
                </a:lnTo>
                <a:lnTo>
                  <a:pt x="154687" y="127964"/>
                </a:lnTo>
                <a:lnTo>
                  <a:pt x="160253" y="120856"/>
                </a:lnTo>
                <a:lnTo>
                  <a:pt x="166344" y="113736"/>
                </a:lnTo>
                <a:lnTo>
                  <a:pt x="172787" y="106608"/>
                </a:lnTo>
                <a:lnTo>
                  <a:pt x="186294" y="92338"/>
                </a:lnTo>
                <a:lnTo>
                  <a:pt x="247797" y="30230"/>
                </a:lnTo>
                <a:lnTo>
                  <a:pt x="262854" y="15170"/>
                </a:lnTo>
                <a:lnTo>
                  <a:pt x="269716" y="10424"/>
                </a:lnTo>
                <a:lnTo>
                  <a:pt x="276796" y="7377"/>
                </a:lnTo>
                <a:lnTo>
                  <a:pt x="278171" y="7921"/>
                </a:lnTo>
                <a:lnTo>
                  <a:pt x="283898" y="12479"/>
                </a:lnTo>
                <a:lnTo>
                  <a:pt x="288330" y="16636"/>
                </a:lnTo>
                <a:lnTo>
                  <a:pt x="289829" y="19650"/>
                </a:lnTo>
                <a:lnTo>
                  <a:pt x="290827" y="23247"/>
                </a:lnTo>
                <a:lnTo>
                  <a:pt x="291494" y="27232"/>
                </a:lnTo>
                <a:lnTo>
                  <a:pt x="291939" y="31476"/>
                </a:lnTo>
                <a:lnTo>
                  <a:pt x="292235" y="35893"/>
                </a:lnTo>
                <a:lnTo>
                  <a:pt x="292563" y="44240"/>
                </a:lnTo>
                <a:lnTo>
                  <a:pt x="292710" y="50596"/>
                </a:lnTo>
                <a:lnTo>
                  <a:pt x="291955" y="54196"/>
                </a:lnTo>
                <a:lnTo>
                  <a:pt x="290658" y="58183"/>
                </a:lnTo>
                <a:lnTo>
                  <a:pt x="288999" y="62429"/>
                </a:lnTo>
                <a:lnTo>
                  <a:pt x="287894" y="66847"/>
                </a:lnTo>
                <a:lnTo>
                  <a:pt x="287158" y="71380"/>
                </a:lnTo>
                <a:lnTo>
                  <a:pt x="286665" y="75989"/>
                </a:lnTo>
                <a:lnTo>
                  <a:pt x="284004" y="83228"/>
                </a:lnTo>
                <a:lnTo>
                  <a:pt x="280174" y="89091"/>
                </a:lnTo>
                <a:lnTo>
                  <a:pt x="275826" y="94342"/>
                </a:lnTo>
                <a:lnTo>
                  <a:pt x="268916" y="101761"/>
                </a:lnTo>
                <a:lnTo>
                  <a:pt x="266567" y="103387"/>
                </a:lnTo>
                <a:lnTo>
                  <a:pt x="258510" y="106211"/>
                </a:lnTo>
                <a:lnTo>
                  <a:pt x="253731" y="106513"/>
                </a:lnTo>
                <a:lnTo>
                  <a:pt x="251681" y="105761"/>
                </a:lnTo>
                <a:lnTo>
                  <a:pt x="247288" y="102810"/>
                </a:lnTo>
                <a:lnTo>
                  <a:pt x="240352" y="96685"/>
                </a:lnTo>
                <a:lnTo>
                  <a:pt x="229477" y="89844"/>
                </a:lnTo>
                <a:lnTo>
                  <a:pt x="220750" y="85152"/>
                </a:lnTo>
                <a:lnTo>
                  <a:pt x="202213" y="75672"/>
                </a:lnTo>
                <a:lnTo>
                  <a:pt x="196699" y="73295"/>
                </a:lnTo>
                <a:lnTo>
                  <a:pt x="190642" y="70916"/>
                </a:lnTo>
                <a:lnTo>
                  <a:pt x="184222" y="68536"/>
                </a:lnTo>
                <a:lnTo>
                  <a:pt x="172856" y="65892"/>
                </a:lnTo>
                <a:lnTo>
                  <a:pt x="161719" y="64717"/>
                </a:lnTo>
                <a:lnTo>
                  <a:pt x="155416" y="64404"/>
                </a:lnTo>
                <a:lnTo>
                  <a:pt x="142061" y="64056"/>
                </a:lnTo>
                <a:lnTo>
                  <a:pt x="128189" y="63901"/>
                </a:lnTo>
                <a:lnTo>
                  <a:pt x="121156" y="64653"/>
                </a:lnTo>
                <a:lnTo>
                  <a:pt x="114086" y="65949"/>
                </a:lnTo>
                <a:lnTo>
                  <a:pt x="106991" y="67606"/>
                </a:lnTo>
                <a:lnTo>
                  <a:pt x="99881" y="69505"/>
                </a:lnTo>
                <a:lnTo>
                  <a:pt x="85629" y="73731"/>
                </a:lnTo>
                <a:lnTo>
                  <a:pt x="64218" y="80573"/>
                </a:lnTo>
                <a:lnTo>
                  <a:pt x="57871" y="82912"/>
                </a:lnTo>
                <a:lnTo>
                  <a:pt x="46585" y="87628"/>
                </a:lnTo>
                <a:lnTo>
                  <a:pt x="36278" y="94485"/>
                </a:lnTo>
                <a:lnTo>
                  <a:pt x="31307" y="98537"/>
                </a:lnTo>
                <a:lnTo>
                  <a:pt x="23667" y="105155"/>
                </a:lnTo>
                <a:lnTo>
                  <a:pt x="16831" y="110742"/>
                </a:lnTo>
                <a:lnTo>
                  <a:pt x="8502" y="115871"/>
                </a:lnTo>
                <a:lnTo>
                  <a:pt x="5646" y="118351"/>
                </a:lnTo>
                <a:lnTo>
                  <a:pt x="3741" y="120797"/>
                </a:lnTo>
                <a:lnTo>
                  <a:pt x="1626" y="125632"/>
                </a:lnTo>
                <a:lnTo>
                  <a:pt x="267" y="133087"/>
                </a:lnTo>
                <a:lnTo>
                  <a:pt x="0" y="134794"/>
                </a:lnTo>
                <a:lnTo>
                  <a:pt x="7538" y="131298"/>
                </a:lnTo>
                <a:lnTo>
                  <a:pt x="16033" y="125235"/>
                </a:lnTo>
                <a:lnTo>
                  <a:pt x="25345" y="118608"/>
                </a:lnTo>
                <a:lnTo>
                  <a:pt x="79464" y="81943"/>
                </a:lnTo>
                <a:lnTo>
                  <a:pt x="112774" y="58105"/>
                </a:lnTo>
                <a:lnTo>
                  <a:pt x="142520" y="37874"/>
                </a:lnTo>
                <a:lnTo>
                  <a:pt x="150554" y="33808"/>
                </a:lnTo>
                <a:lnTo>
                  <a:pt x="159084" y="30304"/>
                </a:lnTo>
                <a:lnTo>
                  <a:pt x="167946" y="27174"/>
                </a:lnTo>
                <a:lnTo>
                  <a:pt x="176236" y="23500"/>
                </a:lnTo>
                <a:lnTo>
                  <a:pt x="184143" y="19463"/>
                </a:lnTo>
                <a:lnTo>
                  <a:pt x="191796" y="15185"/>
                </a:lnTo>
                <a:lnTo>
                  <a:pt x="200073" y="11539"/>
                </a:lnTo>
                <a:lnTo>
                  <a:pt x="208766" y="8314"/>
                </a:lnTo>
                <a:lnTo>
                  <a:pt x="217736" y="5370"/>
                </a:lnTo>
                <a:lnTo>
                  <a:pt x="226098" y="3408"/>
                </a:lnTo>
                <a:lnTo>
                  <a:pt x="234053" y="2100"/>
                </a:lnTo>
                <a:lnTo>
                  <a:pt x="241738" y="1228"/>
                </a:lnTo>
                <a:lnTo>
                  <a:pt x="248448" y="646"/>
                </a:lnTo>
                <a:lnTo>
                  <a:pt x="254511" y="259"/>
                </a:lnTo>
                <a:lnTo>
                  <a:pt x="260138" y="0"/>
                </a:lnTo>
                <a:lnTo>
                  <a:pt x="266273" y="622"/>
                </a:lnTo>
                <a:lnTo>
                  <a:pt x="272743" y="1830"/>
                </a:lnTo>
                <a:lnTo>
                  <a:pt x="279437" y="3429"/>
                </a:lnTo>
                <a:lnTo>
                  <a:pt x="285488" y="5289"/>
                </a:lnTo>
                <a:lnTo>
                  <a:pt x="296444" y="9472"/>
                </a:lnTo>
                <a:lnTo>
                  <a:pt x="300795" y="12493"/>
                </a:lnTo>
                <a:lnTo>
                  <a:pt x="304489" y="16094"/>
                </a:lnTo>
                <a:lnTo>
                  <a:pt x="307745" y="20082"/>
                </a:lnTo>
                <a:lnTo>
                  <a:pt x="310710" y="24328"/>
                </a:lnTo>
                <a:lnTo>
                  <a:pt x="313479" y="28746"/>
                </a:lnTo>
                <a:lnTo>
                  <a:pt x="316120" y="33280"/>
                </a:lnTo>
                <a:lnTo>
                  <a:pt x="321172" y="42550"/>
                </a:lnTo>
                <a:lnTo>
                  <a:pt x="323630" y="47245"/>
                </a:lnTo>
                <a:lnTo>
                  <a:pt x="326062" y="52755"/>
                </a:lnTo>
                <a:lnTo>
                  <a:pt x="328478" y="58810"/>
                </a:lnTo>
                <a:lnTo>
                  <a:pt x="330881" y="65229"/>
                </a:lnTo>
                <a:lnTo>
                  <a:pt x="332484" y="71888"/>
                </a:lnTo>
                <a:lnTo>
                  <a:pt x="333552" y="78710"/>
                </a:lnTo>
                <a:lnTo>
                  <a:pt x="334264" y="85639"/>
                </a:lnTo>
                <a:lnTo>
                  <a:pt x="334739" y="91845"/>
                </a:lnTo>
                <a:lnTo>
                  <a:pt x="335056" y="97571"/>
                </a:lnTo>
                <a:lnTo>
                  <a:pt x="335267" y="102975"/>
                </a:lnTo>
                <a:lnTo>
                  <a:pt x="336201" y="108959"/>
                </a:lnTo>
                <a:lnTo>
                  <a:pt x="337619" y="115330"/>
                </a:lnTo>
                <a:lnTo>
                  <a:pt x="339357" y="121958"/>
                </a:lnTo>
                <a:lnTo>
                  <a:pt x="340516" y="127170"/>
                </a:lnTo>
                <a:lnTo>
                  <a:pt x="341288" y="131440"/>
                </a:lnTo>
                <a:lnTo>
                  <a:pt x="341803" y="135079"/>
                </a:lnTo>
                <a:lnTo>
                  <a:pt x="341353" y="139093"/>
                </a:lnTo>
                <a:lnTo>
                  <a:pt x="340259" y="143357"/>
                </a:lnTo>
                <a:lnTo>
                  <a:pt x="338736" y="147787"/>
                </a:lnTo>
                <a:lnTo>
                  <a:pt x="337044" y="154825"/>
                </a:lnTo>
                <a:lnTo>
                  <a:pt x="336291" y="160599"/>
                </a:lnTo>
                <a:lnTo>
                  <a:pt x="335868" y="167519"/>
                </a:lnTo>
                <a:lnTo>
                  <a:pt x="335769" y="169416"/>
                </a:lnTo>
                <a:lnTo>
                  <a:pt x="334948" y="169922"/>
                </a:lnTo>
                <a:lnTo>
                  <a:pt x="329546" y="170800"/>
                </a:lnTo>
                <a:lnTo>
                  <a:pt x="326874" y="168758"/>
                </a:lnTo>
                <a:lnTo>
                  <a:pt x="320907" y="163145"/>
                </a:lnTo>
                <a:lnTo>
                  <a:pt x="318691" y="160979"/>
                </a:lnTo>
                <a:lnTo>
                  <a:pt x="314112" y="154338"/>
                </a:lnTo>
                <a:lnTo>
                  <a:pt x="309431" y="146889"/>
                </a:lnTo>
                <a:lnTo>
                  <a:pt x="304704" y="140932"/>
                </a:lnTo>
                <a:lnTo>
                  <a:pt x="299958" y="135639"/>
                </a:lnTo>
                <a:lnTo>
                  <a:pt x="297580" y="133117"/>
                </a:lnTo>
                <a:lnTo>
                  <a:pt x="295996" y="130641"/>
                </a:lnTo>
                <a:lnTo>
                  <a:pt x="294939" y="128197"/>
                </a:lnTo>
                <a:lnTo>
                  <a:pt x="292827" y="12092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pitchFamily="48" charset="0"/>
            </a:endParaRPr>
          </a:p>
        </p:txBody>
      </p:sp>
      <p:sp>
        <p:nvSpPr>
          <p:cNvPr id="5171" name="SMARTInkShape-80"/>
          <p:cNvSpPr/>
          <p:nvPr>
            <p:custDataLst>
              <p:tags r:id="rId1"/>
            </p:custDataLst>
          </p:nvPr>
        </p:nvSpPr>
        <p:spPr bwMode="auto">
          <a:xfrm>
            <a:off x="8867775" y="2215858"/>
            <a:ext cx="307182" cy="2449013"/>
          </a:xfrm>
          <a:custGeom>
            <a:avLst/>
            <a:gdLst/>
            <a:ahLst/>
            <a:cxnLst/>
            <a:rect l="0" t="0" r="0" b="0"/>
            <a:pathLst>
              <a:path w="307182" h="2449013">
                <a:moveTo>
                  <a:pt x="307181" y="2449012"/>
                </a:moveTo>
                <a:lnTo>
                  <a:pt x="307181" y="2449012"/>
                </a:lnTo>
                <a:lnTo>
                  <a:pt x="297238" y="2449012"/>
                </a:lnTo>
                <a:lnTo>
                  <a:pt x="273389" y="2439069"/>
                </a:lnTo>
                <a:lnTo>
                  <a:pt x="237842" y="2408064"/>
                </a:lnTo>
                <a:lnTo>
                  <a:pt x="206897" y="2373499"/>
                </a:lnTo>
                <a:lnTo>
                  <a:pt x="179734" y="2339203"/>
                </a:lnTo>
                <a:lnTo>
                  <a:pt x="155725" y="2305287"/>
                </a:lnTo>
                <a:lnTo>
                  <a:pt x="138405" y="2274521"/>
                </a:lnTo>
                <a:lnTo>
                  <a:pt x="123057" y="2239342"/>
                </a:lnTo>
                <a:lnTo>
                  <a:pt x="105771" y="2205794"/>
                </a:lnTo>
                <a:lnTo>
                  <a:pt x="93000" y="2176016"/>
                </a:lnTo>
                <a:lnTo>
                  <a:pt x="83369" y="2148672"/>
                </a:lnTo>
                <a:lnTo>
                  <a:pt x="72415" y="2119869"/>
                </a:lnTo>
                <a:lnTo>
                  <a:pt x="60196" y="2085987"/>
                </a:lnTo>
                <a:lnTo>
                  <a:pt x="52254" y="2056364"/>
                </a:lnTo>
                <a:lnTo>
                  <a:pt x="46658" y="2027581"/>
                </a:lnTo>
                <a:lnTo>
                  <a:pt x="42818" y="1994056"/>
                </a:lnTo>
                <a:lnTo>
                  <a:pt x="37357" y="1963680"/>
                </a:lnTo>
                <a:lnTo>
                  <a:pt x="32250" y="1934749"/>
                </a:lnTo>
                <a:lnTo>
                  <a:pt x="24391" y="1901194"/>
                </a:lnTo>
                <a:lnTo>
                  <a:pt x="21515" y="1875004"/>
                </a:lnTo>
                <a:lnTo>
                  <a:pt x="18028" y="1848351"/>
                </a:lnTo>
                <a:lnTo>
                  <a:pt x="15950" y="1820102"/>
                </a:lnTo>
                <a:lnTo>
                  <a:pt x="15026" y="1794052"/>
                </a:lnTo>
                <a:lnTo>
                  <a:pt x="13712" y="1766000"/>
                </a:lnTo>
                <a:lnTo>
                  <a:pt x="8675" y="1735187"/>
                </a:lnTo>
                <a:lnTo>
                  <a:pt x="7446" y="1702378"/>
                </a:lnTo>
                <a:lnTo>
                  <a:pt x="6410" y="1670233"/>
                </a:lnTo>
                <a:lnTo>
                  <a:pt x="2252" y="1641823"/>
                </a:lnTo>
                <a:lnTo>
                  <a:pt x="1001" y="1617186"/>
                </a:lnTo>
                <a:lnTo>
                  <a:pt x="297" y="1584125"/>
                </a:lnTo>
                <a:lnTo>
                  <a:pt x="58" y="1549419"/>
                </a:lnTo>
                <a:lnTo>
                  <a:pt x="11" y="1514930"/>
                </a:lnTo>
                <a:lnTo>
                  <a:pt x="2" y="1481159"/>
                </a:lnTo>
                <a:lnTo>
                  <a:pt x="1" y="1456351"/>
                </a:lnTo>
                <a:lnTo>
                  <a:pt x="0" y="1429185"/>
                </a:lnTo>
                <a:lnTo>
                  <a:pt x="0" y="1396836"/>
                </a:lnTo>
                <a:lnTo>
                  <a:pt x="0" y="1362052"/>
                </a:lnTo>
                <a:lnTo>
                  <a:pt x="0" y="1328635"/>
                </a:lnTo>
                <a:lnTo>
                  <a:pt x="0" y="1302572"/>
                </a:lnTo>
                <a:lnTo>
                  <a:pt x="2117" y="1277760"/>
                </a:lnTo>
                <a:lnTo>
                  <a:pt x="4116" y="1250593"/>
                </a:lnTo>
                <a:lnTo>
                  <a:pt x="1572" y="1217448"/>
                </a:lnTo>
                <a:lnTo>
                  <a:pt x="466" y="1188313"/>
                </a:lnTo>
                <a:lnTo>
                  <a:pt x="92" y="1154616"/>
                </a:lnTo>
                <a:lnTo>
                  <a:pt x="28" y="1127010"/>
                </a:lnTo>
                <a:lnTo>
                  <a:pt x="9" y="1098722"/>
                </a:lnTo>
                <a:lnTo>
                  <a:pt x="2119" y="1070232"/>
                </a:lnTo>
                <a:lnTo>
                  <a:pt x="5655" y="1041683"/>
                </a:lnTo>
                <a:lnTo>
                  <a:pt x="6703" y="1013115"/>
                </a:lnTo>
                <a:lnTo>
                  <a:pt x="7014" y="984542"/>
                </a:lnTo>
                <a:lnTo>
                  <a:pt x="9222" y="955967"/>
                </a:lnTo>
                <a:lnTo>
                  <a:pt x="12786" y="927393"/>
                </a:lnTo>
                <a:lnTo>
                  <a:pt x="13843" y="898818"/>
                </a:lnTo>
                <a:lnTo>
                  <a:pt x="14156" y="870243"/>
                </a:lnTo>
                <a:lnTo>
                  <a:pt x="14250" y="841668"/>
                </a:lnTo>
                <a:lnTo>
                  <a:pt x="16393" y="813093"/>
                </a:lnTo>
                <a:lnTo>
                  <a:pt x="19938" y="784518"/>
                </a:lnTo>
                <a:lnTo>
                  <a:pt x="23106" y="755943"/>
                </a:lnTo>
                <a:lnTo>
                  <a:pt x="26953" y="727368"/>
                </a:lnTo>
                <a:lnTo>
                  <a:pt x="28094" y="698793"/>
                </a:lnTo>
                <a:lnTo>
                  <a:pt x="30549" y="670218"/>
                </a:lnTo>
                <a:lnTo>
                  <a:pt x="32628" y="651168"/>
                </a:lnTo>
                <a:lnTo>
                  <a:pt x="30923" y="622593"/>
                </a:lnTo>
                <a:lnTo>
                  <a:pt x="33945" y="594018"/>
                </a:lnTo>
                <a:lnTo>
                  <a:pt x="35194" y="565443"/>
                </a:lnTo>
                <a:lnTo>
                  <a:pt x="36357" y="536868"/>
                </a:lnTo>
                <a:lnTo>
                  <a:pt x="40582" y="509087"/>
                </a:lnTo>
                <a:lnTo>
                  <a:pt x="44528" y="475847"/>
                </a:lnTo>
                <a:lnTo>
                  <a:pt x="48383" y="448320"/>
                </a:lnTo>
                <a:lnTo>
                  <a:pt x="51643" y="420056"/>
                </a:lnTo>
                <a:lnTo>
                  <a:pt x="55518" y="391573"/>
                </a:lnTo>
                <a:lnTo>
                  <a:pt x="56667" y="363025"/>
                </a:lnTo>
                <a:lnTo>
                  <a:pt x="59123" y="328108"/>
                </a:lnTo>
                <a:lnTo>
                  <a:pt x="62789" y="301475"/>
                </a:lnTo>
                <a:lnTo>
                  <a:pt x="68522" y="272300"/>
                </a:lnTo>
                <a:lnTo>
                  <a:pt x="71367" y="244694"/>
                </a:lnTo>
                <a:lnTo>
                  <a:pt x="76921" y="213631"/>
                </a:lnTo>
                <a:lnTo>
                  <a:pt x="82045" y="180772"/>
                </a:lnTo>
                <a:lnTo>
                  <a:pt x="88427" y="145520"/>
                </a:lnTo>
                <a:lnTo>
                  <a:pt x="93012" y="120842"/>
                </a:lnTo>
                <a:lnTo>
                  <a:pt x="97937" y="88869"/>
                </a:lnTo>
                <a:lnTo>
                  <a:pt x="99739" y="54999"/>
                </a:lnTo>
                <a:lnTo>
                  <a:pt x="99976" y="37447"/>
                </a:lnTo>
                <a:lnTo>
                  <a:pt x="99195" y="38027"/>
                </a:lnTo>
                <a:lnTo>
                  <a:pt x="87031" y="58177"/>
                </a:lnTo>
                <a:lnTo>
                  <a:pt x="62195" y="79573"/>
                </a:lnTo>
                <a:lnTo>
                  <a:pt x="60513" y="79605"/>
                </a:lnTo>
                <a:lnTo>
                  <a:pt x="59392" y="78038"/>
                </a:lnTo>
                <a:lnTo>
                  <a:pt x="57593" y="67910"/>
                </a:lnTo>
                <a:lnTo>
                  <a:pt x="67132" y="35960"/>
                </a:lnTo>
                <a:lnTo>
                  <a:pt x="77210" y="3074"/>
                </a:lnTo>
                <a:lnTo>
                  <a:pt x="78461" y="1618"/>
                </a:lnTo>
                <a:lnTo>
                  <a:pt x="81967" y="0"/>
                </a:lnTo>
                <a:lnTo>
                  <a:pt x="83219" y="362"/>
                </a:lnTo>
                <a:lnTo>
                  <a:pt x="84055" y="1397"/>
                </a:lnTo>
                <a:lnTo>
                  <a:pt x="97051" y="35749"/>
                </a:lnTo>
                <a:lnTo>
                  <a:pt x="99623" y="66525"/>
                </a:lnTo>
                <a:lnTo>
                  <a:pt x="104846" y="102090"/>
                </a:lnTo>
                <a:lnTo>
                  <a:pt x="106852" y="137291"/>
                </a:lnTo>
                <a:lnTo>
                  <a:pt x="111254" y="147876"/>
                </a:lnTo>
                <a:lnTo>
                  <a:pt x="121444" y="16301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pitchFamily="48" charset="0"/>
            </a:endParaRPr>
          </a:p>
        </p:txBody>
      </p:sp>
      <p:sp>
        <p:nvSpPr>
          <p:cNvPr id="5172" name="SMARTInkShape-81"/>
          <p:cNvSpPr/>
          <p:nvPr>
            <p:custDataLst>
              <p:tags r:id="rId2"/>
            </p:custDataLst>
          </p:nvPr>
        </p:nvSpPr>
        <p:spPr bwMode="auto">
          <a:xfrm>
            <a:off x="8639176" y="2543175"/>
            <a:ext cx="199895" cy="2006226"/>
          </a:xfrm>
          <a:custGeom>
            <a:avLst/>
            <a:gdLst/>
            <a:ahLst/>
            <a:cxnLst/>
            <a:rect l="0" t="0" r="0" b="0"/>
            <a:pathLst>
              <a:path w="199895" h="2006226">
                <a:moveTo>
                  <a:pt x="0" y="0"/>
                </a:moveTo>
                <a:lnTo>
                  <a:pt x="0" y="0"/>
                </a:lnTo>
                <a:lnTo>
                  <a:pt x="0" y="3793"/>
                </a:lnTo>
                <a:lnTo>
                  <a:pt x="2117" y="7771"/>
                </a:lnTo>
                <a:lnTo>
                  <a:pt x="17888" y="24042"/>
                </a:lnTo>
                <a:lnTo>
                  <a:pt x="38076" y="41643"/>
                </a:lnTo>
                <a:lnTo>
                  <a:pt x="60967" y="74989"/>
                </a:lnTo>
                <a:lnTo>
                  <a:pt x="83484" y="108173"/>
                </a:lnTo>
                <a:lnTo>
                  <a:pt x="94321" y="126772"/>
                </a:lnTo>
                <a:lnTo>
                  <a:pt x="105470" y="144454"/>
                </a:lnTo>
                <a:lnTo>
                  <a:pt x="119634" y="179595"/>
                </a:lnTo>
                <a:lnTo>
                  <a:pt x="134198" y="212864"/>
                </a:lnTo>
                <a:lnTo>
                  <a:pt x="144953" y="246394"/>
                </a:lnTo>
                <a:lnTo>
                  <a:pt x="152310" y="274177"/>
                </a:lnTo>
                <a:lnTo>
                  <a:pt x="155725" y="302517"/>
                </a:lnTo>
                <a:lnTo>
                  <a:pt x="160529" y="334815"/>
                </a:lnTo>
                <a:lnTo>
                  <a:pt x="166980" y="365728"/>
                </a:lnTo>
                <a:lnTo>
                  <a:pt x="170124" y="394995"/>
                </a:lnTo>
                <a:lnTo>
                  <a:pt x="171057" y="427568"/>
                </a:lnTo>
                <a:lnTo>
                  <a:pt x="171333" y="462355"/>
                </a:lnTo>
                <a:lnTo>
                  <a:pt x="175208" y="497798"/>
                </a:lnTo>
                <a:lnTo>
                  <a:pt x="181383" y="533434"/>
                </a:lnTo>
                <a:lnTo>
                  <a:pt x="184447" y="569129"/>
                </a:lnTo>
                <a:lnTo>
                  <a:pt x="189147" y="604841"/>
                </a:lnTo>
                <a:lnTo>
                  <a:pt x="191775" y="640557"/>
                </a:lnTo>
                <a:lnTo>
                  <a:pt x="188761" y="676275"/>
                </a:lnTo>
                <a:lnTo>
                  <a:pt x="190426" y="711993"/>
                </a:lnTo>
                <a:lnTo>
                  <a:pt x="192153" y="747712"/>
                </a:lnTo>
                <a:lnTo>
                  <a:pt x="192666" y="783431"/>
                </a:lnTo>
                <a:lnTo>
                  <a:pt x="192817" y="819150"/>
                </a:lnTo>
                <a:lnTo>
                  <a:pt x="192862" y="854868"/>
                </a:lnTo>
                <a:lnTo>
                  <a:pt x="194990" y="878681"/>
                </a:lnTo>
                <a:lnTo>
                  <a:pt x="198533" y="914400"/>
                </a:lnTo>
                <a:lnTo>
                  <a:pt x="199583" y="948002"/>
                </a:lnTo>
                <a:lnTo>
                  <a:pt x="199894" y="980184"/>
                </a:lnTo>
                <a:lnTo>
                  <a:pt x="197870" y="1014854"/>
                </a:lnTo>
                <a:lnTo>
                  <a:pt x="195098" y="1039215"/>
                </a:lnTo>
                <a:lnTo>
                  <a:pt x="193866" y="1065917"/>
                </a:lnTo>
                <a:lnTo>
                  <a:pt x="193319" y="1091543"/>
                </a:lnTo>
                <a:lnTo>
                  <a:pt x="192281" y="1116161"/>
                </a:lnTo>
                <a:lnTo>
                  <a:pt x="189175" y="1140332"/>
                </a:lnTo>
                <a:lnTo>
                  <a:pt x="187265" y="1166421"/>
                </a:lnTo>
                <a:lnTo>
                  <a:pt x="185623" y="1193097"/>
                </a:lnTo>
                <a:lnTo>
                  <a:pt x="182247" y="1218181"/>
                </a:lnTo>
                <a:lnTo>
                  <a:pt x="180218" y="1244677"/>
                </a:lnTo>
                <a:lnTo>
                  <a:pt x="178522" y="1271534"/>
                </a:lnTo>
                <a:lnTo>
                  <a:pt x="175122" y="1296699"/>
                </a:lnTo>
                <a:lnTo>
                  <a:pt x="173082" y="1321113"/>
                </a:lnTo>
                <a:lnTo>
                  <a:pt x="171381" y="1345192"/>
                </a:lnTo>
                <a:lnTo>
                  <a:pt x="167980" y="1369124"/>
                </a:lnTo>
                <a:lnTo>
                  <a:pt x="163822" y="1395105"/>
                </a:lnTo>
                <a:lnTo>
                  <a:pt x="160122" y="1421735"/>
                </a:lnTo>
                <a:lnTo>
                  <a:pt x="158478" y="1446799"/>
                </a:lnTo>
                <a:lnTo>
                  <a:pt x="155631" y="1471168"/>
                </a:lnTo>
                <a:lnTo>
                  <a:pt x="152512" y="1495227"/>
                </a:lnTo>
                <a:lnTo>
                  <a:pt x="149964" y="1530291"/>
                </a:lnTo>
                <a:lnTo>
                  <a:pt x="145328" y="1561936"/>
                </a:lnTo>
                <a:lnTo>
                  <a:pt x="142808" y="1596094"/>
                </a:lnTo>
                <a:lnTo>
                  <a:pt x="138181" y="1631351"/>
                </a:lnTo>
                <a:lnTo>
                  <a:pt x="135663" y="1666139"/>
                </a:lnTo>
                <a:lnTo>
                  <a:pt x="130242" y="1696908"/>
                </a:lnTo>
                <a:lnTo>
                  <a:pt x="123610" y="1726132"/>
                </a:lnTo>
                <a:lnTo>
                  <a:pt x="117411" y="1754900"/>
                </a:lnTo>
                <a:lnTo>
                  <a:pt x="114428" y="1783532"/>
                </a:lnTo>
                <a:lnTo>
                  <a:pt x="108869" y="1812124"/>
                </a:lnTo>
                <a:lnTo>
                  <a:pt x="102990" y="1840704"/>
                </a:lnTo>
                <a:lnTo>
                  <a:pt x="100100" y="1869280"/>
                </a:lnTo>
                <a:lnTo>
                  <a:pt x="94570" y="1897063"/>
                </a:lnTo>
                <a:lnTo>
                  <a:pt x="87708" y="1928186"/>
                </a:lnTo>
                <a:lnTo>
                  <a:pt x="80283" y="1963655"/>
                </a:lnTo>
                <a:lnTo>
                  <a:pt x="66615" y="1998523"/>
                </a:lnTo>
                <a:lnTo>
                  <a:pt x="58553" y="2006225"/>
                </a:lnTo>
                <a:lnTo>
                  <a:pt x="53773" y="1995670"/>
                </a:lnTo>
                <a:lnTo>
                  <a:pt x="45046" y="1960952"/>
                </a:lnTo>
                <a:lnTo>
                  <a:pt x="35680" y="1925283"/>
                </a:lnTo>
                <a:lnTo>
                  <a:pt x="30680" y="1894165"/>
                </a:lnTo>
                <a:lnTo>
                  <a:pt x="28759" y="1859350"/>
                </a:lnTo>
                <a:lnTo>
                  <a:pt x="28657" y="1855077"/>
                </a:lnTo>
                <a:lnTo>
                  <a:pt x="28630" y="1855050"/>
                </a:lnTo>
                <a:lnTo>
                  <a:pt x="28578" y="1887068"/>
                </a:lnTo>
                <a:lnTo>
                  <a:pt x="28576" y="1915297"/>
                </a:lnTo>
                <a:lnTo>
                  <a:pt x="33485" y="1948985"/>
                </a:lnTo>
                <a:lnTo>
                  <a:pt x="35278" y="1978570"/>
                </a:lnTo>
                <a:lnTo>
                  <a:pt x="36317" y="1991408"/>
                </a:lnTo>
                <a:lnTo>
                  <a:pt x="39424" y="1999760"/>
                </a:lnTo>
                <a:lnTo>
                  <a:pt x="41364" y="2002305"/>
                </a:lnTo>
                <a:lnTo>
                  <a:pt x="45635" y="2005132"/>
                </a:lnTo>
                <a:lnTo>
                  <a:pt x="48681" y="2004298"/>
                </a:lnTo>
                <a:lnTo>
                  <a:pt x="56296" y="1999139"/>
                </a:lnTo>
                <a:lnTo>
                  <a:pt x="65716" y="1987309"/>
                </a:lnTo>
                <a:lnTo>
                  <a:pt x="81714" y="1957683"/>
                </a:lnTo>
                <a:lnTo>
                  <a:pt x="98044" y="1923373"/>
                </a:lnTo>
                <a:lnTo>
                  <a:pt x="104694" y="1909726"/>
                </a:lnTo>
                <a:lnTo>
                  <a:pt x="130211" y="1878595"/>
                </a:lnTo>
                <a:lnTo>
                  <a:pt x="150019" y="1857375"/>
                </a:lnTo>
                <a:lnTo>
                  <a:pt x="156170" y="1857375"/>
                </a:lnTo>
                <a:lnTo>
                  <a:pt x="150019" y="1857375"/>
                </a:lnTo>
                <a:lnTo>
                  <a:pt x="156170" y="1857375"/>
                </a:lnTo>
                <a:lnTo>
                  <a:pt x="150019" y="1857375"/>
                </a:lnTo>
                <a:lnTo>
                  <a:pt x="156170" y="1857375"/>
                </a:lnTo>
                <a:lnTo>
                  <a:pt x="142875" y="185737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hospholipid bi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76" y="268013"/>
            <a:ext cx="8780955" cy="59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7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193" y="2467301"/>
            <a:ext cx="7809199" cy="2268559"/>
          </a:xfrm>
        </p:spPr>
        <p:txBody>
          <a:bodyPr/>
          <a:lstStyle/>
          <a:p>
            <a:r>
              <a:rPr lang="en-US" b="1" dirty="0" smtClean="0"/>
              <a:t>Types of Movement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1.bp.blogspot.com/-3YRUAJU3HEg/T1QrNX2_U3I/AAAAAAAAAAk/2BksBqAPj-g/s1600/diffus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 r="37687"/>
          <a:stretch/>
        </p:blipFill>
        <p:spPr bwMode="auto">
          <a:xfrm>
            <a:off x="8781392" y="2731467"/>
            <a:ext cx="3264408" cy="358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ctive tran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47" y="3627514"/>
            <a:ext cx="6103335" cy="305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1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24" y="157655"/>
            <a:ext cx="10373710" cy="6700345"/>
          </a:xfrm>
        </p:spPr>
        <p:txBody>
          <a:bodyPr>
            <a:normAutofit/>
          </a:bodyPr>
          <a:lstStyle/>
          <a:p>
            <a:pPr lvl="1"/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Passive Transport (NO ENERGY)</a:t>
            </a:r>
          </a:p>
          <a:p>
            <a:pPr lvl="1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not require the input of metabolic energy; the net movement of molecules is from high concentration to low concentration.</a:t>
            </a:r>
          </a:p>
          <a:p>
            <a:pPr lvl="1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Plays a primary role in the import of resources and the export of wastes.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en-US" sz="2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Diffusion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movement of material from high to low concentration across the lipid bilayer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7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sz="6000" b="1" dirty="0">
                <a:solidFill>
                  <a:schemeClr val="accent2"/>
                </a:solidFill>
              </a:rPr>
              <a:t>Diffusion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569764"/>
            <a:ext cx="8077200" cy="2506936"/>
          </a:xfrm>
        </p:spPr>
        <p:txBody>
          <a:bodyPr>
            <a:normAutofit fontScale="55000" lnSpcReduction="20000"/>
          </a:bodyPr>
          <a:lstStyle/>
          <a:p>
            <a:pPr marL="457200" indent="-457200" algn="just"/>
            <a:r>
              <a:rPr lang="en-US" sz="4500" b="1" dirty="0">
                <a:latin typeface="Arial" pitchFamily="34" charset="0"/>
                <a:cs typeface="Arial" pitchFamily="34" charset="0"/>
              </a:rPr>
              <a:t>Movement of molecules from an area of high concentration to an area of lower 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concentration. </a:t>
            </a:r>
          </a:p>
          <a:p>
            <a:pPr marL="457200" indent="-457200" algn="just"/>
            <a:r>
              <a:rPr lang="en-US" sz="4500" b="1" dirty="0">
                <a:latin typeface="Arial" pitchFamily="34" charset="0"/>
                <a:cs typeface="Arial" pitchFamily="34" charset="0"/>
              </a:rPr>
              <a:t>Factors that affect the rate of diffusion:  size of molecules, size of pores in membrane, temperature, pressure, and concentration. 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3100" b="1" dirty="0"/>
          </a:p>
          <a:p>
            <a:pPr marL="457200" indent="-457200" algn="just"/>
            <a:endParaRPr lang="en-US" dirty="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105400" y="5867400"/>
            <a:ext cx="1524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5181600" y="5562600"/>
            <a:ext cx="152400" cy="762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029200" y="5791200"/>
            <a:ext cx="1524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953000" y="5791200"/>
            <a:ext cx="1524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029200" y="5638800"/>
            <a:ext cx="1524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5334000" y="5715000"/>
            <a:ext cx="1524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257800" y="5791200"/>
            <a:ext cx="1524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5334000" y="5638800"/>
            <a:ext cx="1524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5029200" y="5715000"/>
            <a:ext cx="1524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6477001" y="51816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5105400" y="5638800"/>
            <a:ext cx="2286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4267200" y="4495800"/>
            <a:ext cx="1295400" cy="1676400"/>
          </a:xfrm>
          <a:prstGeom prst="can">
            <a:avLst>
              <a:gd name="adj" fmla="val 323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8229600" y="4572000"/>
            <a:ext cx="1143000" cy="1524000"/>
          </a:xfrm>
          <a:prstGeom prst="can">
            <a:avLst>
              <a:gd name="adj" fmla="val 3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8763000" y="5029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8382000" y="53340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9067800" y="5410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8382000" y="5029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8458200" y="5791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8686800" y="54864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9144000" y="5791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8839200" y="5791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8763000" y="52578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9144000" y="5029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86" y="236483"/>
            <a:ext cx="10547131" cy="618008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Selective permeability is a direct consequence of membrane structure</a:t>
            </a:r>
          </a:p>
          <a:p>
            <a:pPr lvl="1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Substances that freely pass across the lipid bilayer:</a:t>
            </a:r>
          </a:p>
          <a:p>
            <a:pPr lvl="2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uncharged polar molecules (urea)</a:t>
            </a:r>
          </a:p>
          <a:p>
            <a:pPr lvl="2"/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nonpolar molecules, such as N2 , O2, and CO2 across the.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377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43</TotalTime>
  <Words>1180</Words>
  <Application>Microsoft Office PowerPoint</Application>
  <PresentationFormat>Widescreen</PresentationFormat>
  <Paragraphs>194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Unicode MS</vt:lpstr>
      <vt:lpstr>Calibri</vt:lpstr>
      <vt:lpstr>MS Shell Dlg 2</vt:lpstr>
      <vt:lpstr>Tahoma</vt:lpstr>
      <vt:lpstr>Times</vt:lpstr>
      <vt:lpstr>Wingdings</vt:lpstr>
      <vt:lpstr>Wingdings 3</vt:lpstr>
      <vt:lpstr>Madison</vt:lpstr>
      <vt:lpstr>PowerPoint Presentation</vt:lpstr>
      <vt:lpstr>Eukaryote Relatedness</vt:lpstr>
      <vt:lpstr>Four Functions of the Plasma Membrane</vt:lpstr>
      <vt:lpstr>PowerPoint Presentation</vt:lpstr>
      <vt:lpstr>PowerPoint Presentation</vt:lpstr>
      <vt:lpstr>Types of Movement</vt:lpstr>
      <vt:lpstr>PowerPoint Presentation</vt:lpstr>
      <vt:lpstr>Diffusion</vt:lpstr>
      <vt:lpstr>PowerPoint Presentation</vt:lpstr>
      <vt:lpstr>PowerPoint Presentation</vt:lpstr>
      <vt:lpstr>PowerPoint Presentation</vt:lpstr>
      <vt:lpstr>Facilitated Diffusion</vt:lpstr>
      <vt:lpstr>Plasma Membrane Proteins</vt:lpstr>
      <vt:lpstr>PowerPoint Presentation</vt:lpstr>
      <vt:lpstr>Channel protein</vt:lpstr>
      <vt:lpstr>Carrier protein</vt:lpstr>
      <vt:lpstr>Cell recognition protein</vt:lpstr>
      <vt:lpstr>Receptor protein</vt:lpstr>
      <vt:lpstr>Enzymatic protein</vt:lpstr>
      <vt:lpstr>Permeability of the Cell Membrane-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2018-09-20T23:34:43Z</dcterms:created>
  <dcterms:modified xsi:type="dcterms:W3CDTF">2018-09-21T13:20:52Z</dcterms:modified>
</cp:coreProperties>
</file>